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89" r:id="rId3"/>
    <p:sldId id="290" r:id="rId4"/>
    <p:sldId id="291" r:id="rId5"/>
    <p:sldId id="268" r:id="rId6"/>
    <p:sldId id="269" r:id="rId7"/>
    <p:sldId id="257" r:id="rId8"/>
    <p:sldId id="258" r:id="rId9"/>
    <p:sldId id="259" r:id="rId10"/>
    <p:sldId id="282" r:id="rId11"/>
    <p:sldId id="260" r:id="rId12"/>
    <p:sldId id="261" r:id="rId13"/>
    <p:sldId id="262" r:id="rId14"/>
    <p:sldId id="283" r:id="rId15"/>
    <p:sldId id="287" r:id="rId16"/>
    <p:sldId id="284" r:id="rId17"/>
    <p:sldId id="285" r:id="rId18"/>
    <p:sldId id="265" r:id="rId19"/>
    <p:sldId id="266" r:id="rId20"/>
    <p:sldId id="267" r:id="rId21"/>
    <p:sldId id="271" r:id="rId22"/>
    <p:sldId id="272" r:id="rId23"/>
    <p:sldId id="273" r:id="rId24"/>
    <p:sldId id="275" r:id="rId25"/>
    <p:sldId id="276" r:id="rId26"/>
    <p:sldId id="277" r:id="rId27"/>
    <p:sldId id="278" r:id="rId28"/>
    <p:sldId id="279" r:id="rId29"/>
    <p:sldId id="280" r:id="rId30"/>
    <p:sldId id="281" r:id="rId31"/>
    <p:sldId id="28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32" autoAdjust="0"/>
    <p:restoredTop sz="94660"/>
  </p:normalViewPr>
  <p:slideViewPr>
    <p:cSldViewPr snapToGrid="0">
      <p:cViewPr>
        <p:scale>
          <a:sx n="100" d="100"/>
          <a:sy n="100" d="100"/>
        </p:scale>
        <p:origin x="-1146"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slide" Target="../slides/slide17.xml"/><Relationship Id="rId3" Type="http://schemas.openxmlformats.org/officeDocument/2006/relationships/slide" Target="../slides/slide13.xml"/><Relationship Id="rId7" Type="http://schemas.openxmlformats.org/officeDocument/2006/relationships/slide" Target="../slides/slide14.xml"/><Relationship Id="rId2" Type="http://schemas.openxmlformats.org/officeDocument/2006/relationships/slide" Target="../slides/slide12.xml"/><Relationship Id="rId1" Type="http://schemas.openxmlformats.org/officeDocument/2006/relationships/slide" Target="../slides/slide7.xml"/><Relationship Id="rId6" Type="http://schemas.openxmlformats.org/officeDocument/2006/relationships/slide" Target="../slides/slide20.xml"/><Relationship Id="rId11" Type="http://schemas.openxmlformats.org/officeDocument/2006/relationships/slide" Target="../slides/slide11.xml"/><Relationship Id="rId5" Type="http://schemas.openxmlformats.org/officeDocument/2006/relationships/slide" Target="../slides/slide19.xml"/><Relationship Id="rId10" Type="http://schemas.openxmlformats.org/officeDocument/2006/relationships/slide" Target="../slides/slide9.xml"/><Relationship Id="rId4" Type="http://schemas.openxmlformats.org/officeDocument/2006/relationships/slide" Target="../slides/slide18.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000AA8-BC63-428E-82D8-C95ABEE372F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1D55609B-DC4F-46E1-AAFE-81474F9BD834}">
      <dgm:prSet phldrT="[Text]" custT="1"/>
      <dgm:spPr>
        <a:solidFill>
          <a:schemeClr val="accent1">
            <a:lumMod val="20000"/>
            <a:lumOff val="80000"/>
          </a:schemeClr>
        </a:solidFill>
        <a:ln w="31750">
          <a:solidFill>
            <a:schemeClr val="accent1">
              <a:lumMod val="75000"/>
            </a:schemeClr>
          </a:solidFill>
        </a:ln>
      </dgm:spPr>
      <dgm:t>
        <a:bodyPr/>
        <a:lstStyle/>
        <a:p>
          <a:r>
            <a:rPr lang="en-US" sz="2400" dirty="0" smtClean="0">
              <a:hlinkClick xmlns:r="http://schemas.openxmlformats.org/officeDocument/2006/relationships" r:id="rId1" action="ppaction://hlinksldjump"/>
            </a:rPr>
            <a:t>¿Se </a:t>
          </a:r>
          <a:r>
            <a:rPr lang="en-US" sz="2400" dirty="0" err="1" smtClean="0">
              <a:hlinkClick xmlns:r="http://schemas.openxmlformats.org/officeDocument/2006/relationships" r:id="rId1" action="ppaction://hlinksldjump"/>
            </a:rPr>
            <a:t>convoca</a:t>
          </a:r>
          <a:r>
            <a:rPr lang="en-US" sz="2400" dirty="0" smtClean="0">
              <a:hlinkClick xmlns:r="http://schemas.openxmlformats.org/officeDocument/2006/relationships" r:id="rId1" action="ppaction://hlinksldjump"/>
            </a:rPr>
            <a:t> el </a:t>
          </a:r>
          <a:r>
            <a:rPr lang="en-US" sz="2400" dirty="0" err="1" smtClean="0">
              <a:hlinkClick xmlns:r="http://schemas.openxmlformats.org/officeDocument/2006/relationships" r:id="rId1" action="ppaction://hlinksldjump"/>
            </a:rPr>
            <a:t>cuerpo</a:t>
          </a:r>
          <a:r>
            <a:rPr lang="en-US" sz="2400" dirty="0" smtClean="0">
              <a:hlinkClick xmlns:r="http://schemas.openxmlformats.org/officeDocument/2006/relationships" r:id="rId1" action="ppaction://hlinksldjump"/>
            </a:rPr>
            <a:t>?</a:t>
          </a:r>
          <a:endParaRPr lang="en-US" sz="2400" dirty="0"/>
        </a:p>
      </dgm:t>
    </dgm:pt>
    <dgm:pt modelId="{9DEC0A08-81CE-430C-8A92-A5EFACC90B7A}" type="parTrans" cxnId="{CC7F0DF8-FD10-4E25-996F-081AD13F090B}">
      <dgm:prSet/>
      <dgm:spPr/>
      <dgm:t>
        <a:bodyPr/>
        <a:lstStyle/>
        <a:p>
          <a:endParaRPr lang="en-US"/>
        </a:p>
      </dgm:t>
    </dgm:pt>
    <dgm:pt modelId="{77D2ADB2-FF6B-4A45-B2FA-2C45DC6006BB}" type="sibTrans" cxnId="{CC7F0DF8-FD10-4E25-996F-081AD13F090B}">
      <dgm:prSet/>
      <dgm:spPr/>
      <dgm:t>
        <a:bodyPr/>
        <a:lstStyle/>
        <a:p>
          <a:endParaRPr lang="en-US"/>
        </a:p>
      </dgm:t>
    </dgm:pt>
    <dgm:pt modelId="{84033E38-B56C-4539-8997-E30C283DE71D}">
      <dgm:prSet custT="1"/>
      <dgm:spPr>
        <a:solidFill>
          <a:schemeClr val="accent1">
            <a:lumMod val="20000"/>
            <a:lumOff val="80000"/>
          </a:schemeClr>
        </a:solidFill>
        <a:ln w="31750">
          <a:solidFill>
            <a:schemeClr val="accent1">
              <a:lumMod val="75000"/>
            </a:schemeClr>
          </a:solidFill>
        </a:ln>
      </dgm:spPr>
      <dgm:t>
        <a:bodyPr/>
        <a:lstStyle/>
        <a:p>
          <a:r>
            <a:rPr lang="en-US" sz="2400" dirty="0" smtClean="0">
              <a:hlinkClick xmlns:r="http://schemas.openxmlformats.org/officeDocument/2006/relationships" r:id="rId2" action="ppaction://hlinksldjump"/>
            </a:rPr>
            <a:t>¿Se </a:t>
          </a:r>
          <a:r>
            <a:rPr lang="en-US" sz="2400" dirty="0" err="1" smtClean="0">
              <a:hlinkClick xmlns:r="http://schemas.openxmlformats.org/officeDocument/2006/relationships" r:id="rId2" action="ppaction://hlinksldjump"/>
            </a:rPr>
            <a:t>convoca</a:t>
          </a:r>
          <a:r>
            <a:rPr lang="en-US" sz="2400" dirty="0" smtClean="0">
              <a:hlinkClick xmlns:r="http://schemas.openxmlformats.org/officeDocument/2006/relationships" r:id="rId2" action="ppaction://hlinksldjump"/>
            </a:rPr>
            <a:t> la </a:t>
          </a:r>
          <a:r>
            <a:rPr lang="en-US" sz="2400" dirty="0" err="1" smtClean="0">
              <a:hlinkClick xmlns:r="http://schemas.openxmlformats.org/officeDocument/2006/relationships" r:id="rId2" action="ppaction://hlinksldjump"/>
            </a:rPr>
            <a:t>especialidad</a:t>
          </a:r>
          <a:r>
            <a:rPr lang="en-US" sz="2400" dirty="0" smtClean="0">
              <a:hlinkClick xmlns:r="http://schemas.openxmlformats.org/officeDocument/2006/relationships" r:id="rId2" action="ppaction://hlinksldjump"/>
            </a:rPr>
            <a:t>?</a:t>
          </a:r>
          <a:endParaRPr lang="en-US" sz="2400" dirty="0"/>
        </a:p>
      </dgm:t>
    </dgm:pt>
    <dgm:pt modelId="{5EB41DAF-56A2-4639-8DFA-637AB2C8BC7C}" type="parTrans" cxnId="{2633292F-4B6D-4170-82DD-7DD286D3C551}">
      <dgm:prSet/>
      <dgm:spPr/>
      <dgm:t>
        <a:bodyPr/>
        <a:lstStyle/>
        <a:p>
          <a:endParaRPr lang="en-US"/>
        </a:p>
      </dgm:t>
    </dgm:pt>
    <dgm:pt modelId="{C52B8A4D-247C-4FE5-94A6-A82A00A0A6E2}" type="sibTrans" cxnId="{2633292F-4B6D-4170-82DD-7DD286D3C551}">
      <dgm:prSet/>
      <dgm:spPr/>
      <dgm:t>
        <a:bodyPr/>
        <a:lstStyle/>
        <a:p>
          <a:endParaRPr lang="en-US"/>
        </a:p>
      </dgm:t>
    </dgm:pt>
    <dgm:pt modelId="{3ED85F9E-D568-48EF-8519-2BBC1455D864}">
      <dgm:prSet custT="1"/>
      <dgm:spPr>
        <a:solidFill>
          <a:schemeClr val="accent1">
            <a:lumMod val="20000"/>
            <a:lumOff val="80000"/>
          </a:schemeClr>
        </a:solidFill>
        <a:ln w="31750">
          <a:solidFill>
            <a:schemeClr val="accent1">
              <a:lumMod val="75000"/>
            </a:schemeClr>
          </a:solidFill>
        </a:ln>
      </dgm:spPr>
      <dgm:t>
        <a:bodyPr/>
        <a:lstStyle/>
        <a:p>
          <a:r>
            <a:rPr lang="en-US" sz="2400" dirty="0" smtClean="0">
              <a:hlinkClick xmlns:r="http://schemas.openxmlformats.org/officeDocument/2006/relationships" r:id="rId3" action="ppaction://hlinksldjump"/>
            </a:rPr>
            <a:t>¿De </a:t>
          </a:r>
          <a:r>
            <a:rPr lang="en-US" sz="2400" dirty="0" err="1" smtClean="0">
              <a:hlinkClick xmlns:r="http://schemas.openxmlformats.org/officeDocument/2006/relationships" r:id="rId3" action="ppaction://hlinksldjump"/>
            </a:rPr>
            <a:t>qué</a:t>
          </a:r>
          <a:r>
            <a:rPr lang="en-US" sz="2400" dirty="0" smtClean="0">
              <a:hlinkClick xmlns:r="http://schemas.openxmlformats.org/officeDocument/2006/relationships" r:id="rId3" action="ppaction://hlinksldjump"/>
            </a:rPr>
            <a:t> </a:t>
          </a:r>
          <a:r>
            <a:rPr lang="en-US" sz="2400" dirty="0" err="1" smtClean="0">
              <a:hlinkClick xmlns:r="http://schemas.openxmlformats.org/officeDocument/2006/relationships" r:id="rId3" action="ppaction://hlinksldjump"/>
            </a:rPr>
            <a:t>tipo</a:t>
          </a:r>
          <a:r>
            <a:rPr lang="en-US" sz="2400" dirty="0" smtClean="0">
              <a:hlinkClick xmlns:r="http://schemas.openxmlformats.org/officeDocument/2006/relationships" r:id="rId3" action="ppaction://hlinksldjump"/>
            </a:rPr>
            <a:t> de </a:t>
          </a:r>
          <a:r>
            <a:rPr lang="en-US" sz="2400" dirty="0" err="1" smtClean="0">
              <a:hlinkClick xmlns:r="http://schemas.openxmlformats.org/officeDocument/2006/relationships" r:id="rId3" action="ppaction://hlinksldjump"/>
            </a:rPr>
            <a:t>lista</a:t>
          </a:r>
          <a:r>
            <a:rPr lang="en-US" sz="2400" dirty="0" smtClean="0">
              <a:hlinkClick xmlns:r="http://schemas.openxmlformats.org/officeDocument/2006/relationships" r:id="rId3" action="ppaction://hlinksldjump"/>
            </a:rPr>
            <a:t> se </a:t>
          </a:r>
          <a:r>
            <a:rPr lang="en-US" sz="2400" dirty="0" err="1" smtClean="0">
              <a:hlinkClick xmlns:r="http://schemas.openxmlformats.org/officeDocument/2006/relationships" r:id="rId3" action="ppaction://hlinksldjump"/>
            </a:rPr>
            <a:t>viene</a:t>
          </a:r>
          <a:r>
            <a:rPr lang="en-US" sz="2400" dirty="0" smtClean="0">
              <a:hlinkClick xmlns:r="http://schemas.openxmlformats.org/officeDocument/2006/relationships" r:id="rId3" action="ppaction://hlinksldjump"/>
            </a:rPr>
            <a:t>?</a:t>
          </a:r>
          <a:endParaRPr lang="en-US" sz="2400" dirty="0"/>
        </a:p>
      </dgm:t>
    </dgm:pt>
    <dgm:pt modelId="{0303B467-047B-4F2D-BBB0-AE1D29615968}" type="parTrans" cxnId="{B1F081E5-B614-4A64-9728-0F2FCE3C779F}">
      <dgm:prSet/>
      <dgm:spPr/>
      <dgm:t>
        <a:bodyPr/>
        <a:lstStyle/>
        <a:p>
          <a:endParaRPr lang="en-US"/>
        </a:p>
      </dgm:t>
    </dgm:pt>
    <dgm:pt modelId="{81DF0AC3-2990-47FD-9DB8-812C016D46D9}" type="sibTrans" cxnId="{B1F081E5-B614-4A64-9728-0F2FCE3C779F}">
      <dgm:prSet/>
      <dgm:spPr/>
      <dgm:t>
        <a:bodyPr/>
        <a:lstStyle/>
        <a:p>
          <a:endParaRPr lang="en-US"/>
        </a:p>
      </dgm:t>
    </dgm:pt>
    <dgm:pt modelId="{9C32A0A8-DC78-4211-B748-261421F9E498}">
      <dgm:prSet custT="1"/>
      <dgm:spPr>
        <a:solidFill>
          <a:schemeClr val="accent1">
            <a:lumMod val="20000"/>
            <a:lumOff val="80000"/>
          </a:schemeClr>
        </a:solidFill>
        <a:ln w="31750">
          <a:solidFill>
            <a:schemeClr val="accent1">
              <a:lumMod val="75000"/>
            </a:schemeClr>
          </a:solidFill>
        </a:ln>
      </dgm:spPr>
      <dgm:t>
        <a:bodyPr/>
        <a:lstStyle/>
        <a:p>
          <a:r>
            <a:rPr lang="en-US" sz="2400" dirty="0" smtClean="0">
              <a:hlinkClick xmlns:r="http://schemas.openxmlformats.org/officeDocument/2006/relationships" r:id="rId4" action="ppaction://hlinksldjump"/>
            </a:rPr>
            <a:t>¿De </a:t>
          </a:r>
          <a:r>
            <a:rPr lang="en-US" sz="2400" dirty="0" err="1" smtClean="0">
              <a:hlinkClick xmlns:r="http://schemas.openxmlformats.org/officeDocument/2006/relationships" r:id="rId4" action="ppaction://hlinksldjump"/>
            </a:rPr>
            <a:t>qué</a:t>
          </a:r>
          <a:r>
            <a:rPr lang="en-US" sz="2400" dirty="0" smtClean="0">
              <a:hlinkClick xmlns:r="http://schemas.openxmlformats.org/officeDocument/2006/relationships" r:id="rId4" action="ppaction://hlinksldjump"/>
            </a:rPr>
            <a:t> </a:t>
          </a:r>
          <a:r>
            <a:rPr lang="en-US" sz="2400" dirty="0" err="1" smtClean="0">
              <a:hlinkClick xmlns:r="http://schemas.openxmlformats.org/officeDocument/2006/relationships" r:id="rId4" action="ppaction://hlinksldjump"/>
            </a:rPr>
            <a:t>tipo</a:t>
          </a:r>
          <a:r>
            <a:rPr lang="en-US" sz="2400" dirty="0" smtClean="0">
              <a:hlinkClick xmlns:r="http://schemas.openxmlformats.org/officeDocument/2006/relationships" r:id="rId4" action="ppaction://hlinksldjump"/>
            </a:rPr>
            <a:t> de </a:t>
          </a:r>
          <a:r>
            <a:rPr lang="en-US" sz="2400" dirty="0" err="1" smtClean="0">
              <a:hlinkClick xmlns:r="http://schemas.openxmlformats.org/officeDocument/2006/relationships" r:id="rId4" action="ppaction://hlinksldjump"/>
            </a:rPr>
            <a:t>lista</a:t>
          </a:r>
          <a:r>
            <a:rPr lang="en-US" sz="2400" dirty="0" smtClean="0">
              <a:hlinkClick xmlns:r="http://schemas.openxmlformats.org/officeDocument/2006/relationships" r:id="rId4" action="ppaction://hlinksldjump"/>
            </a:rPr>
            <a:t> se </a:t>
          </a:r>
          <a:r>
            <a:rPr lang="en-US" sz="2400" dirty="0" err="1" smtClean="0">
              <a:hlinkClick xmlns:r="http://schemas.openxmlformats.org/officeDocument/2006/relationships" r:id="rId4" action="ppaction://hlinksldjump"/>
            </a:rPr>
            <a:t>viene</a:t>
          </a:r>
          <a:r>
            <a:rPr lang="en-US" sz="2400" dirty="0" smtClean="0">
              <a:hlinkClick xmlns:r="http://schemas.openxmlformats.org/officeDocument/2006/relationships" r:id="rId4" action="ppaction://hlinksldjump"/>
            </a:rPr>
            <a:t>?</a:t>
          </a:r>
          <a:endParaRPr lang="en-US" sz="2400" dirty="0"/>
        </a:p>
      </dgm:t>
    </dgm:pt>
    <dgm:pt modelId="{4322B1DB-A1BB-4AC0-9BAD-2D76D3A1D352}" type="parTrans" cxnId="{D85815E8-EB3C-4201-B759-D7D520CCECF0}">
      <dgm:prSet/>
      <dgm:spPr/>
      <dgm:t>
        <a:bodyPr/>
        <a:lstStyle/>
        <a:p>
          <a:endParaRPr lang="en-US"/>
        </a:p>
      </dgm:t>
    </dgm:pt>
    <dgm:pt modelId="{3489B3F5-D62A-4BCE-84DA-C4D416D1794C}" type="sibTrans" cxnId="{D85815E8-EB3C-4201-B759-D7D520CCECF0}">
      <dgm:prSet/>
      <dgm:spPr/>
      <dgm:t>
        <a:bodyPr/>
        <a:lstStyle/>
        <a:p>
          <a:endParaRPr lang="en-US"/>
        </a:p>
      </dgm:t>
    </dgm:pt>
    <dgm:pt modelId="{6FBC1936-CFD9-4A8F-96DA-B87DFB4953BF}">
      <dgm:prSet custT="1"/>
      <dgm:spPr>
        <a:solidFill>
          <a:schemeClr val="accent1">
            <a:lumMod val="20000"/>
            <a:lumOff val="80000"/>
          </a:schemeClr>
        </a:solidFill>
        <a:ln w="31750">
          <a:solidFill>
            <a:schemeClr val="accent1">
              <a:lumMod val="75000"/>
            </a:schemeClr>
          </a:solidFill>
        </a:ln>
      </dgm:spPr>
      <dgm:t>
        <a:bodyPr/>
        <a:lstStyle/>
        <a:p>
          <a:r>
            <a:rPr lang="en-US" sz="2400" dirty="0" err="1" smtClean="0">
              <a:hlinkClick xmlns:r="http://schemas.openxmlformats.org/officeDocument/2006/relationships" r:id="rId5" action="ppaction://hlinksldjump"/>
            </a:rPr>
            <a:t>Doble</a:t>
          </a:r>
          <a:r>
            <a:rPr lang="en-US" sz="2400" dirty="0" smtClean="0">
              <a:hlinkClick xmlns:r="http://schemas.openxmlformats.org/officeDocument/2006/relationships" r:id="rId5" action="ppaction://hlinksldjump"/>
            </a:rPr>
            <a:t> </a:t>
          </a:r>
          <a:r>
            <a:rPr lang="en-US" sz="2400" dirty="0" err="1" smtClean="0">
              <a:hlinkClick xmlns:r="http://schemas.openxmlformats.org/officeDocument/2006/relationships" r:id="rId5" action="ppaction://hlinksldjump"/>
            </a:rPr>
            <a:t>lista</a:t>
          </a:r>
          <a:endParaRPr lang="en-US" sz="2400" dirty="0"/>
        </a:p>
      </dgm:t>
    </dgm:pt>
    <dgm:pt modelId="{04DFD369-7294-4022-9074-EAD0E190C486}" type="parTrans" cxnId="{B952F6F9-DEFE-4955-AC44-922328CA2EA8}">
      <dgm:prSet/>
      <dgm:spPr/>
      <dgm:t>
        <a:bodyPr/>
        <a:lstStyle/>
        <a:p>
          <a:endParaRPr lang="en-US"/>
        </a:p>
      </dgm:t>
    </dgm:pt>
    <dgm:pt modelId="{CED6C342-DF84-4A3E-9C4A-DE6EC48747D0}" type="sibTrans" cxnId="{B952F6F9-DEFE-4955-AC44-922328CA2EA8}">
      <dgm:prSet/>
      <dgm:spPr/>
      <dgm:t>
        <a:bodyPr/>
        <a:lstStyle/>
        <a:p>
          <a:endParaRPr lang="en-US"/>
        </a:p>
      </dgm:t>
    </dgm:pt>
    <dgm:pt modelId="{D37E982C-CED9-4EB7-9312-114BCB35CBE7}">
      <dgm:prSet custT="1"/>
      <dgm:spPr>
        <a:solidFill>
          <a:schemeClr val="accent1">
            <a:lumMod val="20000"/>
            <a:lumOff val="80000"/>
          </a:schemeClr>
        </a:solidFill>
        <a:ln w="31750">
          <a:solidFill>
            <a:schemeClr val="accent1">
              <a:lumMod val="75000"/>
            </a:schemeClr>
          </a:solidFill>
        </a:ln>
      </dgm:spPr>
      <dgm:t>
        <a:bodyPr/>
        <a:lstStyle/>
        <a:p>
          <a:r>
            <a:rPr lang="en-US" sz="2400" dirty="0" err="1" smtClean="0">
              <a:hlinkClick xmlns:r="http://schemas.openxmlformats.org/officeDocument/2006/relationships" r:id="rId6" action="ppaction://hlinksldjump"/>
            </a:rPr>
            <a:t>Lista</a:t>
          </a:r>
          <a:r>
            <a:rPr lang="en-US" sz="2400" dirty="0" smtClean="0">
              <a:hlinkClick xmlns:r="http://schemas.openxmlformats.org/officeDocument/2006/relationships" r:id="rId6" action="ppaction://hlinksldjump"/>
            </a:rPr>
            <a:t> </a:t>
          </a:r>
          <a:r>
            <a:rPr lang="en-US" sz="2400" dirty="0" err="1" smtClean="0">
              <a:hlinkClick xmlns:r="http://schemas.openxmlformats.org/officeDocument/2006/relationships" r:id="rId6" action="ppaction://hlinksldjump"/>
            </a:rPr>
            <a:t>única</a:t>
          </a:r>
          <a:endParaRPr lang="en-US" sz="2400" dirty="0"/>
        </a:p>
      </dgm:t>
    </dgm:pt>
    <dgm:pt modelId="{5AA48906-DCFF-4202-8887-23116079CF7F}" type="parTrans" cxnId="{50A36DAA-8EEB-450F-97BF-5F3D36FCF1EC}">
      <dgm:prSet/>
      <dgm:spPr/>
      <dgm:t>
        <a:bodyPr/>
        <a:lstStyle/>
        <a:p>
          <a:endParaRPr lang="en-US"/>
        </a:p>
      </dgm:t>
    </dgm:pt>
    <dgm:pt modelId="{9338BF8A-67E7-4BC1-AF61-D019DAAE8726}" type="sibTrans" cxnId="{50A36DAA-8EEB-450F-97BF-5F3D36FCF1EC}">
      <dgm:prSet/>
      <dgm:spPr/>
      <dgm:t>
        <a:bodyPr/>
        <a:lstStyle/>
        <a:p>
          <a:endParaRPr lang="en-US"/>
        </a:p>
      </dgm:t>
    </dgm:pt>
    <dgm:pt modelId="{9067902C-1A0A-4022-919A-A7F94E977CFF}">
      <dgm:prSet custT="1"/>
      <dgm:spPr>
        <a:solidFill>
          <a:schemeClr val="accent1">
            <a:lumMod val="20000"/>
            <a:lumOff val="80000"/>
          </a:schemeClr>
        </a:solidFill>
        <a:ln w="31750">
          <a:solidFill>
            <a:schemeClr val="accent1">
              <a:lumMod val="75000"/>
            </a:schemeClr>
          </a:solidFill>
        </a:ln>
      </dgm:spPr>
      <dgm:t>
        <a:bodyPr/>
        <a:lstStyle/>
        <a:p>
          <a:r>
            <a:rPr lang="en-US" sz="2400" dirty="0" err="1" smtClean="0">
              <a:hlinkClick xmlns:r="http://schemas.openxmlformats.org/officeDocument/2006/relationships" r:id="rId7" action="ppaction://hlinksldjump"/>
            </a:rPr>
            <a:t>Doble</a:t>
          </a:r>
          <a:r>
            <a:rPr lang="en-US" sz="2400" dirty="0" smtClean="0">
              <a:hlinkClick xmlns:r="http://schemas.openxmlformats.org/officeDocument/2006/relationships" r:id="rId7" action="ppaction://hlinksldjump"/>
            </a:rPr>
            <a:t> </a:t>
          </a:r>
          <a:r>
            <a:rPr lang="en-US" sz="2400" dirty="0" err="1" smtClean="0">
              <a:hlinkClick xmlns:r="http://schemas.openxmlformats.org/officeDocument/2006/relationships" r:id="rId7" action="ppaction://hlinksldjump"/>
            </a:rPr>
            <a:t>lista</a:t>
          </a:r>
          <a:endParaRPr lang="en-US" sz="2400" dirty="0"/>
        </a:p>
      </dgm:t>
    </dgm:pt>
    <dgm:pt modelId="{04EAABA6-A075-4901-87F1-8099ED655959}" type="parTrans" cxnId="{DA944EFC-70A2-44D3-AE95-12CB192F8DCB}">
      <dgm:prSet/>
      <dgm:spPr/>
      <dgm:t>
        <a:bodyPr/>
        <a:lstStyle/>
        <a:p>
          <a:endParaRPr lang="en-US"/>
        </a:p>
      </dgm:t>
    </dgm:pt>
    <dgm:pt modelId="{8D0A4CD3-4532-469D-B2C3-2FF7A54D7FE2}" type="sibTrans" cxnId="{DA944EFC-70A2-44D3-AE95-12CB192F8DCB}">
      <dgm:prSet/>
      <dgm:spPr/>
      <dgm:t>
        <a:bodyPr/>
        <a:lstStyle/>
        <a:p>
          <a:endParaRPr lang="en-US"/>
        </a:p>
      </dgm:t>
    </dgm:pt>
    <dgm:pt modelId="{4D740ED4-FB3F-4A07-8DD5-216F30C2E094}">
      <dgm:prSet custT="1"/>
      <dgm:spPr>
        <a:solidFill>
          <a:schemeClr val="accent1">
            <a:lumMod val="20000"/>
            <a:lumOff val="80000"/>
          </a:schemeClr>
        </a:solidFill>
        <a:ln w="31750">
          <a:solidFill>
            <a:schemeClr val="accent1">
              <a:lumMod val="75000"/>
            </a:schemeClr>
          </a:solidFill>
        </a:ln>
      </dgm:spPr>
      <dgm:t>
        <a:bodyPr/>
        <a:lstStyle/>
        <a:p>
          <a:r>
            <a:rPr lang="en-US" sz="2400" dirty="0" err="1" smtClean="0">
              <a:hlinkClick xmlns:r="http://schemas.openxmlformats.org/officeDocument/2006/relationships" r:id="rId8" action="ppaction://hlinksldjump"/>
            </a:rPr>
            <a:t>Lista</a:t>
          </a:r>
          <a:r>
            <a:rPr lang="en-US" sz="2400" dirty="0" smtClean="0">
              <a:hlinkClick xmlns:r="http://schemas.openxmlformats.org/officeDocument/2006/relationships" r:id="rId8" action="ppaction://hlinksldjump"/>
            </a:rPr>
            <a:t> </a:t>
          </a:r>
          <a:r>
            <a:rPr lang="en-US" sz="2400" dirty="0" err="1" smtClean="0">
              <a:hlinkClick xmlns:r="http://schemas.openxmlformats.org/officeDocument/2006/relationships" r:id="rId8" action="ppaction://hlinksldjump"/>
            </a:rPr>
            <a:t>única</a:t>
          </a:r>
          <a:endParaRPr lang="en-US" sz="2400" dirty="0"/>
        </a:p>
      </dgm:t>
    </dgm:pt>
    <dgm:pt modelId="{3FC74EC9-8E0E-4D23-91A6-046EBBB5B6C2}" type="parTrans" cxnId="{279E5AB8-44C4-4D93-91AD-5A28C875D325}">
      <dgm:prSet/>
      <dgm:spPr/>
      <dgm:t>
        <a:bodyPr/>
        <a:lstStyle/>
        <a:p>
          <a:endParaRPr lang="en-US"/>
        </a:p>
      </dgm:t>
    </dgm:pt>
    <dgm:pt modelId="{24184499-1438-4970-BA53-6B975DE29EA9}" type="sibTrans" cxnId="{279E5AB8-44C4-4D93-91AD-5A28C875D325}">
      <dgm:prSet/>
      <dgm:spPr/>
      <dgm:t>
        <a:bodyPr/>
        <a:lstStyle/>
        <a:p>
          <a:endParaRPr lang="en-US"/>
        </a:p>
      </dgm:t>
    </dgm:pt>
    <dgm:pt modelId="{35D37A5A-4BD2-4F2B-A5A6-AFF973988523}">
      <dgm:prSet custT="1"/>
      <dgm:spPr>
        <a:solidFill>
          <a:schemeClr val="accent1">
            <a:lumMod val="20000"/>
            <a:lumOff val="80000"/>
          </a:schemeClr>
        </a:solidFill>
        <a:ln w="31750">
          <a:solidFill>
            <a:schemeClr val="accent1">
              <a:lumMod val="75000"/>
            </a:schemeClr>
          </a:solidFill>
        </a:ln>
      </dgm:spPr>
      <dgm:t>
        <a:bodyPr/>
        <a:lstStyle/>
        <a:p>
          <a:r>
            <a:rPr lang="en-US" sz="2400" dirty="0" smtClean="0">
              <a:hlinkClick xmlns:r="http://schemas.openxmlformats.org/officeDocument/2006/relationships" r:id="rId9" action="ppaction://hlinksldjump"/>
            </a:rPr>
            <a:t>¿De </a:t>
          </a:r>
          <a:r>
            <a:rPr lang="en-US" sz="2400" dirty="0" err="1" smtClean="0">
              <a:hlinkClick xmlns:r="http://schemas.openxmlformats.org/officeDocument/2006/relationships" r:id="rId9" action="ppaction://hlinksldjump"/>
            </a:rPr>
            <a:t>qué</a:t>
          </a:r>
          <a:r>
            <a:rPr lang="en-US" sz="2400" dirty="0" smtClean="0">
              <a:hlinkClick xmlns:r="http://schemas.openxmlformats.org/officeDocument/2006/relationships" r:id="rId9" action="ppaction://hlinksldjump"/>
            </a:rPr>
            <a:t> </a:t>
          </a:r>
          <a:r>
            <a:rPr lang="en-US" sz="2400" dirty="0" err="1" smtClean="0">
              <a:hlinkClick xmlns:r="http://schemas.openxmlformats.org/officeDocument/2006/relationships" r:id="rId9" action="ppaction://hlinksldjump"/>
            </a:rPr>
            <a:t>tipo</a:t>
          </a:r>
          <a:r>
            <a:rPr lang="en-US" sz="2400" dirty="0" smtClean="0">
              <a:hlinkClick xmlns:r="http://schemas.openxmlformats.org/officeDocument/2006/relationships" r:id="rId9" action="ppaction://hlinksldjump"/>
            </a:rPr>
            <a:t> de </a:t>
          </a:r>
          <a:r>
            <a:rPr lang="en-US" sz="2400" dirty="0" err="1" smtClean="0">
              <a:hlinkClick xmlns:r="http://schemas.openxmlformats.org/officeDocument/2006/relationships" r:id="rId9" action="ppaction://hlinksldjump"/>
            </a:rPr>
            <a:t>lista</a:t>
          </a:r>
          <a:r>
            <a:rPr lang="en-US" sz="2400" dirty="0" smtClean="0">
              <a:hlinkClick xmlns:r="http://schemas.openxmlformats.org/officeDocument/2006/relationships" r:id="rId9" action="ppaction://hlinksldjump"/>
            </a:rPr>
            <a:t> se </a:t>
          </a:r>
          <a:r>
            <a:rPr lang="en-US" sz="2400" dirty="0" err="1" smtClean="0">
              <a:hlinkClick xmlns:r="http://schemas.openxmlformats.org/officeDocument/2006/relationships" r:id="rId9" action="ppaction://hlinksldjump"/>
            </a:rPr>
            <a:t>viene</a:t>
          </a:r>
          <a:r>
            <a:rPr lang="en-US" sz="2400" dirty="0" smtClean="0">
              <a:hlinkClick xmlns:r="http://schemas.openxmlformats.org/officeDocument/2006/relationships" r:id="rId9" action="ppaction://hlinksldjump"/>
            </a:rPr>
            <a:t>?</a:t>
          </a:r>
          <a:endParaRPr lang="en-US" sz="2400" dirty="0"/>
        </a:p>
      </dgm:t>
    </dgm:pt>
    <dgm:pt modelId="{CCC9FCAE-E213-4F39-B0A6-E6C6465FA569}" type="parTrans" cxnId="{E06180A8-FE7C-4B20-A097-A7A7B82603FE}">
      <dgm:prSet/>
      <dgm:spPr/>
      <dgm:t>
        <a:bodyPr/>
        <a:lstStyle/>
        <a:p>
          <a:endParaRPr lang="en-US"/>
        </a:p>
      </dgm:t>
    </dgm:pt>
    <dgm:pt modelId="{8D733369-5656-4410-A211-84272D6FE473}" type="sibTrans" cxnId="{E06180A8-FE7C-4B20-A097-A7A7B82603FE}">
      <dgm:prSet/>
      <dgm:spPr/>
      <dgm:t>
        <a:bodyPr/>
        <a:lstStyle/>
        <a:p>
          <a:endParaRPr lang="en-US"/>
        </a:p>
      </dgm:t>
    </dgm:pt>
    <dgm:pt modelId="{A96D19D7-9AD2-4B6B-9881-5170D6D518BA}">
      <dgm:prSet custT="1"/>
      <dgm:spPr>
        <a:solidFill>
          <a:schemeClr val="accent1">
            <a:lumMod val="20000"/>
            <a:lumOff val="80000"/>
          </a:schemeClr>
        </a:solidFill>
        <a:ln w="31750">
          <a:solidFill>
            <a:schemeClr val="accent1">
              <a:lumMod val="75000"/>
            </a:schemeClr>
          </a:solidFill>
        </a:ln>
      </dgm:spPr>
      <dgm:t>
        <a:bodyPr/>
        <a:lstStyle/>
        <a:p>
          <a:r>
            <a:rPr lang="en-US" sz="2400" dirty="0" err="1" smtClean="0">
              <a:hlinkClick xmlns:r="http://schemas.openxmlformats.org/officeDocument/2006/relationships" r:id="rId10" action="ppaction://hlinksldjump"/>
            </a:rPr>
            <a:t>Doble</a:t>
          </a:r>
          <a:r>
            <a:rPr lang="en-US" sz="2400" dirty="0" smtClean="0">
              <a:hlinkClick xmlns:r="http://schemas.openxmlformats.org/officeDocument/2006/relationships" r:id="rId10" action="ppaction://hlinksldjump"/>
            </a:rPr>
            <a:t> </a:t>
          </a:r>
          <a:r>
            <a:rPr lang="en-US" sz="2400" dirty="0" err="1" smtClean="0">
              <a:hlinkClick xmlns:r="http://schemas.openxmlformats.org/officeDocument/2006/relationships" r:id="rId10" action="ppaction://hlinksldjump"/>
            </a:rPr>
            <a:t>lista</a:t>
          </a:r>
          <a:endParaRPr lang="en-US" sz="2400" dirty="0"/>
        </a:p>
      </dgm:t>
    </dgm:pt>
    <dgm:pt modelId="{8F615008-3CE9-49F8-B03E-B8A9B16307CC}" type="parTrans" cxnId="{93BF78F9-BD53-478F-AAF0-8FCA1F78A057}">
      <dgm:prSet/>
      <dgm:spPr/>
      <dgm:t>
        <a:bodyPr/>
        <a:lstStyle/>
        <a:p>
          <a:endParaRPr lang="en-US"/>
        </a:p>
      </dgm:t>
    </dgm:pt>
    <dgm:pt modelId="{B21BF8C0-E3C5-4F2D-8720-D3C6000AA3EB}" type="sibTrans" cxnId="{93BF78F9-BD53-478F-AAF0-8FCA1F78A057}">
      <dgm:prSet/>
      <dgm:spPr/>
      <dgm:t>
        <a:bodyPr/>
        <a:lstStyle/>
        <a:p>
          <a:endParaRPr lang="en-US"/>
        </a:p>
      </dgm:t>
    </dgm:pt>
    <dgm:pt modelId="{8274F642-B63F-4669-A075-A30066F1CF91}">
      <dgm:prSet custT="1"/>
      <dgm:spPr>
        <a:solidFill>
          <a:schemeClr val="accent1">
            <a:lumMod val="20000"/>
            <a:lumOff val="80000"/>
          </a:schemeClr>
        </a:solidFill>
        <a:ln w="31750">
          <a:solidFill>
            <a:schemeClr val="accent1">
              <a:lumMod val="75000"/>
            </a:schemeClr>
          </a:solidFill>
        </a:ln>
      </dgm:spPr>
      <dgm:t>
        <a:bodyPr/>
        <a:lstStyle/>
        <a:p>
          <a:r>
            <a:rPr lang="en-US" sz="2400" dirty="0" err="1" smtClean="0">
              <a:hlinkClick xmlns:r="http://schemas.openxmlformats.org/officeDocument/2006/relationships" r:id="rId11" action="ppaction://hlinksldjump"/>
            </a:rPr>
            <a:t>Lista</a:t>
          </a:r>
          <a:r>
            <a:rPr lang="en-US" sz="2400" dirty="0" smtClean="0">
              <a:hlinkClick xmlns:r="http://schemas.openxmlformats.org/officeDocument/2006/relationships" r:id="rId11" action="ppaction://hlinksldjump"/>
            </a:rPr>
            <a:t> </a:t>
          </a:r>
          <a:r>
            <a:rPr lang="en-US" sz="2400" dirty="0" err="1" smtClean="0">
              <a:hlinkClick xmlns:r="http://schemas.openxmlformats.org/officeDocument/2006/relationships" r:id="rId11" action="ppaction://hlinksldjump"/>
            </a:rPr>
            <a:t>única</a:t>
          </a:r>
          <a:endParaRPr lang="en-US" sz="2400" dirty="0"/>
        </a:p>
      </dgm:t>
    </dgm:pt>
    <dgm:pt modelId="{913D62D2-7BBE-4999-B1B4-BFC689E0918F}" type="parTrans" cxnId="{75E60E78-8606-489F-B28C-FD30BA436517}">
      <dgm:prSet/>
      <dgm:spPr/>
      <dgm:t>
        <a:bodyPr/>
        <a:lstStyle/>
        <a:p>
          <a:endParaRPr lang="en-US"/>
        </a:p>
      </dgm:t>
    </dgm:pt>
    <dgm:pt modelId="{F23F3812-D802-4AA6-B0A2-71B57E89B360}" type="sibTrans" cxnId="{75E60E78-8606-489F-B28C-FD30BA436517}">
      <dgm:prSet/>
      <dgm:spPr/>
      <dgm:t>
        <a:bodyPr/>
        <a:lstStyle/>
        <a:p>
          <a:endParaRPr lang="en-US"/>
        </a:p>
      </dgm:t>
    </dgm:pt>
    <dgm:pt modelId="{D92A090F-194A-4FB5-873C-0F7F80F270AD}" type="pres">
      <dgm:prSet presAssocID="{07000AA8-BC63-428E-82D8-C95ABEE372FB}" presName="diagram" presStyleCnt="0">
        <dgm:presLayoutVars>
          <dgm:chPref val="1"/>
          <dgm:dir/>
          <dgm:animOne val="branch"/>
          <dgm:animLvl val="lvl"/>
          <dgm:resizeHandles val="exact"/>
        </dgm:presLayoutVars>
      </dgm:prSet>
      <dgm:spPr/>
      <dgm:t>
        <a:bodyPr/>
        <a:lstStyle/>
        <a:p>
          <a:endParaRPr lang="en-US"/>
        </a:p>
      </dgm:t>
    </dgm:pt>
    <dgm:pt modelId="{EE5DBDAE-0932-4D00-8ADA-E143AB4F4E7F}" type="pres">
      <dgm:prSet presAssocID="{1D55609B-DC4F-46E1-AAFE-81474F9BD834}" presName="root1" presStyleCnt="0"/>
      <dgm:spPr/>
    </dgm:pt>
    <dgm:pt modelId="{6C4D89E2-99D8-4B78-9280-0AB118AD00E6}" type="pres">
      <dgm:prSet presAssocID="{1D55609B-DC4F-46E1-AAFE-81474F9BD834}" presName="LevelOneTextNode" presStyleLbl="node0" presStyleIdx="0" presStyleCnt="1" custLinFactNeighborX="1709" custLinFactNeighborY="-33042">
        <dgm:presLayoutVars>
          <dgm:chPref val="3"/>
        </dgm:presLayoutVars>
      </dgm:prSet>
      <dgm:spPr/>
      <dgm:t>
        <a:bodyPr/>
        <a:lstStyle/>
        <a:p>
          <a:endParaRPr lang="en-US"/>
        </a:p>
      </dgm:t>
    </dgm:pt>
    <dgm:pt modelId="{FB6CEB87-F81C-4643-9ED8-1EC408A54DA3}" type="pres">
      <dgm:prSet presAssocID="{1D55609B-DC4F-46E1-AAFE-81474F9BD834}" presName="level2hierChild" presStyleCnt="0"/>
      <dgm:spPr/>
    </dgm:pt>
    <dgm:pt modelId="{4A4F43E0-326D-4F3E-AC15-ADA2CCD4ACA1}" type="pres">
      <dgm:prSet presAssocID="{5EB41DAF-56A2-4639-8DFA-637AB2C8BC7C}" presName="conn2-1" presStyleLbl="parChTrans1D2" presStyleIdx="0" presStyleCnt="2"/>
      <dgm:spPr/>
      <dgm:t>
        <a:bodyPr/>
        <a:lstStyle/>
        <a:p>
          <a:endParaRPr lang="en-US"/>
        </a:p>
      </dgm:t>
    </dgm:pt>
    <dgm:pt modelId="{6FC81734-31FD-45AE-BF44-6DC0FA289541}" type="pres">
      <dgm:prSet presAssocID="{5EB41DAF-56A2-4639-8DFA-637AB2C8BC7C}" presName="connTx" presStyleLbl="parChTrans1D2" presStyleIdx="0" presStyleCnt="2"/>
      <dgm:spPr/>
      <dgm:t>
        <a:bodyPr/>
        <a:lstStyle/>
        <a:p>
          <a:endParaRPr lang="en-US"/>
        </a:p>
      </dgm:t>
    </dgm:pt>
    <dgm:pt modelId="{FE6ACA50-057F-4085-8214-75ED1AB23A3E}" type="pres">
      <dgm:prSet presAssocID="{84033E38-B56C-4539-8997-E30C283DE71D}" presName="root2" presStyleCnt="0"/>
      <dgm:spPr/>
    </dgm:pt>
    <dgm:pt modelId="{09012B60-75AA-4894-96F0-B7A38021978E}" type="pres">
      <dgm:prSet presAssocID="{84033E38-B56C-4539-8997-E30C283DE71D}" presName="LevelTwoTextNode" presStyleLbl="node2" presStyleIdx="0" presStyleCnt="2" custLinFactNeighborX="-38740" custLinFactNeighborY="-97987">
        <dgm:presLayoutVars>
          <dgm:chPref val="3"/>
        </dgm:presLayoutVars>
      </dgm:prSet>
      <dgm:spPr/>
      <dgm:t>
        <a:bodyPr/>
        <a:lstStyle/>
        <a:p>
          <a:endParaRPr lang="en-US"/>
        </a:p>
      </dgm:t>
    </dgm:pt>
    <dgm:pt modelId="{C816AF93-B1D9-4600-8AF7-B7E1961D6E9A}" type="pres">
      <dgm:prSet presAssocID="{84033E38-B56C-4539-8997-E30C283DE71D}" presName="level3hierChild" presStyleCnt="0"/>
      <dgm:spPr/>
    </dgm:pt>
    <dgm:pt modelId="{6FF71211-C4AD-4BCC-B5C3-3A8329476224}" type="pres">
      <dgm:prSet presAssocID="{0303B467-047B-4F2D-BBB0-AE1D29615968}" presName="conn2-1" presStyleLbl="parChTrans1D3" presStyleIdx="0" presStyleCnt="4"/>
      <dgm:spPr/>
      <dgm:t>
        <a:bodyPr/>
        <a:lstStyle/>
        <a:p>
          <a:endParaRPr lang="en-US"/>
        </a:p>
      </dgm:t>
    </dgm:pt>
    <dgm:pt modelId="{884338C5-621D-4591-88D4-078313B40C27}" type="pres">
      <dgm:prSet presAssocID="{0303B467-047B-4F2D-BBB0-AE1D29615968}" presName="connTx" presStyleLbl="parChTrans1D3" presStyleIdx="0" presStyleCnt="4"/>
      <dgm:spPr/>
      <dgm:t>
        <a:bodyPr/>
        <a:lstStyle/>
        <a:p>
          <a:endParaRPr lang="en-US"/>
        </a:p>
      </dgm:t>
    </dgm:pt>
    <dgm:pt modelId="{F6065F90-E52D-43E6-9408-FF47678235D3}" type="pres">
      <dgm:prSet presAssocID="{3ED85F9E-D568-48EF-8519-2BBC1455D864}" presName="root2" presStyleCnt="0"/>
      <dgm:spPr/>
    </dgm:pt>
    <dgm:pt modelId="{456E616C-E613-4726-91E3-443C0DC89A1B}" type="pres">
      <dgm:prSet presAssocID="{3ED85F9E-D568-48EF-8519-2BBC1455D864}" presName="LevelTwoTextNode" presStyleLbl="node3" presStyleIdx="0" presStyleCnt="4" custLinFactY="-5535" custLinFactNeighborX="-31903" custLinFactNeighborY="-100000">
        <dgm:presLayoutVars>
          <dgm:chPref val="3"/>
        </dgm:presLayoutVars>
      </dgm:prSet>
      <dgm:spPr/>
      <dgm:t>
        <a:bodyPr/>
        <a:lstStyle/>
        <a:p>
          <a:endParaRPr lang="en-US"/>
        </a:p>
      </dgm:t>
    </dgm:pt>
    <dgm:pt modelId="{844A7DD7-203D-441B-A31F-5500178F39FB}" type="pres">
      <dgm:prSet presAssocID="{3ED85F9E-D568-48EF-8519-2BBC1455D864}" presName="level3hierChild" presStyleCnt="0"/>
      <dgm:spPr/>
    </dgm:pt>
    <dgm:pt modelId="{1ADCC0D3-F6AE-418E-A7A1-350F6EAAAFAC}" type="pres">
      <dgm:prSet presAssocID="{04EAABA6-A075-4901-87F1-8099ED655959}" presName="conn2-1" presStyleLbl="parChTrans1D4" presStyleIdx="0" presStyleCnt="4"/>
      <dgm:spPr/>
      <dgm:t>
        <a:bodyPr/>
        <a:lstStyle/>
        <a:p>
          <a:endParaRPr lang="en-US"/>
        </a:p>
      </dgm:t>
    </dgm:pt>
    <dgm:pt modelId="{DC0CBD6C-DD43-4D77-8436-F758D9DC0130}" type="pres">
      <dgm:prSet presAssocID="{04EAABA6-A075-4901-87F1-8099ED655959}" presName="connTx" presStyleLbl="parChTrans1D4" presStyleIdx="0" presStyleCnt="4"/>
      <dgm:spPr/>
      <dgm:t>
        <a:bodyPr/>
        <a:lstStyle/>
        <a:p>
          <a:endParaRPr lang="en-US"/>
        </a:p>
      </dgm:t>
    </dgm:pt>
    <dgm:pt modelId="{E11A81D3-09E1-48CF-AAC1-1F614E4175DB}" type="pres">
      <dgm:prSet presAssocID="{9067902C-1A0A-4022-919A-A7F94E977CFF}" presName="root2" presStyleCnt="0"/>
      <dgm:spPr/>
    </dgm:pt>
    <dgm:pt modelId="{CB350038-B534-4750-9F3D-ECF65ABA384C}" type="pres">
      <dgm:prSet presAssocID="{9067902C-1A0A-4022-919A-A7F94E977CFF}" presName="LevelTwoTextNode" presStyleLbl="node4" presStyleIdx="0" presStyleCnt="4" custScaleY="46480" custLinFactY="-10396" custLinFactNeighborX="-220" custLinFactNeighborY="-100000">
        <dgm:presLayoutVars>
          <dgm:chPref val="3"/>
        </dgm:presLayoutVars>
      </dgm:prSet>
      <dgm:spPr/>
      <dgm:t>
        <a:bodyPr/>
        <a:lstStyle/>
        <a:p>
          <a:endParaRPr lang="en-US"/>
        </a:p>
      </dgm:t>
    </dgm:pt>
    <dgm:pt modelId="{E32A836E-5A4B-45E6-A0C2-5087B8DD22FF}" type="pres">
      <dgm:prSet presAssocID="{9067902C-1A0A-4022-919A-A7F94E977CFF}" presName="level3hierChild" presStyleCnt="0"/>
      <dgm:spPr/>
    </dgm:pt>
    <dgm:pt modelId="{71E0BB92-AC03-4DEC-92D7-930525FEE94E}" type="pres">
      <dgm:prSet presAssocID="{3FC74EC9-8E0E-4D23-91A6-046EBBB5B6C2}" presName="conn2-1" presStyleLbl="parChTrans1D4" presStyleIdx="1" presStyleCnt="4"/>
      <dgm:spPr/>
      <dgm:t>
        <a:bodyPr/>
        <a:lstStyle/>
        <a:p>
          <a:endParaRPr lang="en-US"/>
        </a:p>
      </dgm:t>
    </dgm:pt>
    <dgm:pt modelId="{7232DC70-0C41-4340-8E0C-E1A98339EA22}" type="pres">
      <dgm:prSet presAssocID="{3FC74EC9-8E0E-4D23-91A6-046EBBB5B6C2}" presName="connTx" presStyleLbl="parChTrans1D4" presStyleIdx="1" presStyleCnt="4"/>
      <dgm:spPr/>
      <dgm:t>
        <a:bodyPr/>
        <a:lstStyle/>
        <a:p>
          <a:endParaRPr lang="en-US"/>
        </a:p>
      </dgm:t>
    </dgm:pt>
    <dgm:pt modelId="{DC4E605E-0651-428F-81CC-36DCEB0A0257}" type="pres">
      <dgm:prSet presAssocID="{4D740ED4-FB3F-4A07-8DD5-216F30C2E094}" presName="root2" presStyleCnt="0"/>
      <dgm:spPr/>
    </dgm:pt>
    <dgm:pt modelId="{B7AC5962-E5A5-4412-A59F-669C0E118156}" type="pres">
      <dgm:prSet presAssocID="{4D740ED4-FB3F-4A07-8DD5-216F30C2E094}" presName="LevelTwoTextNode" presStyleLbl="node4" presStyleIdx="1" presStyleCnt="4" custScaleY="39816" custLinFactNeighborX="-1359" custLinFactNeighborY="-92290">
        <dgm:presLayoutVars>
          <dgm:chPref val="3"/>
        </dgm:presLayoutVars>
      </dgm:prSet>
      <dgm:spPr/>
      <dgm:t>
        <a:bodyPr/>
        <a:lstStyle/>
        <a:p>
          <a:endParaRPr lang="en-US"/>
        </a:p>
      </dgm:t>
    </dgm:pt>
    <dgm:pt modelId="{87ED5F31-D10B-41C7-BB98-2B24FC33A3B5}" type="pres">
      <dgm:prSet presAssocID="{4D740ED4-FB3F-4A07-8DD5-216F30C2E094}" presName="level3hierChild" presStyleCnt="0"/>
      <dgm:spPr/>
    </dgm:pt>
    <dgm:pt modelId="{26DC9DD1-3CB0-4F41-AA8D-E7A121E81BC2}" type="pres">
      <dgm:prSet presAssocID="{4322B1DB-A1BB-4AC0-9BAD-2D76D3A1D352}" presName="conn2-1" presStyleLbl="parChTrans1D3" presStyleIdx="1" presStyleCnt="4"/>
      <dgm:spPr/>
      <dgm:t>
        <a:bodyPr/>
        <a:lstStyle/>
        <a:p>
          <a:endParaRPr lang="en-US"/>
        </a:p>
      </dgm:t>
    </dgm:pt>
    <dgm:pt modelId="{67A56608-888E-4D68-AB22-01E234DEA4D0}" type="pres">
      <dgm:prSet presAssocID="{4322B1DB-A1BB-4AC0-9BAD-2D76D3A1D352}" presName="connTx" presStyleLbl="parChTrans1D3" presStyleIdx="1" presStyleCnt="4"/>
      <dgm:spPr/>
      <dgm:t>
        <a:bodyPr/>
        <a:lstStyle/>
        <a:p>
          <a:endParaRPr lang="en-US"/>
        </a:p>
      </dgm:t>
    </dgm:pt>
    <dgm:pt modelId="{52EF55E3-8371-435F-ABCF-4CF17058220D}" type="pres">
      <dgm:prSet presAssocID="{9C32A0A8-DC78-4211-B748-261421F9E498}" presName="root2" presStyleCnt="0"/>
      <dgm:spPr/>
    </dgm:pt>
    <dgm:pt modelId="{03A3AA21-B5E7-406B-AEDA-6C0B2B1D9255}" type="pres">
      <dgm:prSet presAssocID="{9C32A0A8-DC78-4211-B748-261421F9E498}" presName="LevelTwoTextNode" presStyleLbl="node3" presStyleIdx="1" presStyleCnt="4" custLinFactNeighborX="-30195" custLinFactNeighborY="-51797">
        <dgm:presLayoutVars>
          <dgm:chPref val="3"/>
        </dgm:presLayoutVars>
      </dgm:prSet>
      <dgm:spPr/>
      <dgm:t>
        <a:bodyPr/>
        <a:lstStyle/>
        <a:p>
          <a:endParaRPr lang="en-US"/>
        </a:p>
      </dgm:t>
    </dgm:pt>
    <dgm:pt modelId="{A514CB37-9DEB-47B6-8806-EC64BC5F3EA9}" type="pres">
      <dgm:prSet presAssocID="{9C32A0A8-DC78-4211-B748-261421F9E498}" presName="level3hierChild" presStyleCnt="0"/>
      <dgm:spPr/>
    </dgm:pt>
    <dgm:pt modelId="{1B51088C-4A4F-4426-8A67-002DF5AF2169}" type="pres">
      <dgm:prSet presAssocID="{04DFD369-7294-4022-9074-EAD0E190C486}" presName="conn2-1" presStyleLbl="parChTrans1D4" presStyleIdx="2" presStyleCnt="4"/>
      <dgm:spPr/>
      <dgm:t>
        <a:bodyPr/>
        <a:lstStyle/>
        <a:p>
          <a:endParaRPr lang="en-US"/>
        </a:p>
      </dgm:t>
    </dgm:pt>
    <dgm:pt modelId="{8178B509-2DCF-4F7B-BAC6-9642775644BE}" type="pres">
      <dgm:prSet presAssocID="{04DFD369-7294-4022-9074-EAD0E190C486}" presName="connTx" presStyleLbl="parChTrans1D4" presStyleIdx="2" presStyleCnt="4"/>
      <dgm:spPr/>
      <dgm:t>
        <a:bodyPr/>
        <a:lstStyle/>
        <a:p>
          <a:endParaRPr lang="en-US"/>
        </a:p>
      </dgm:t>
    </dgm:pt>
    <dgm:pt modelId="{6C5B1DE5-4251-4AC9-A4AE-5107A444C708}" type="pres">
      <dgm:prSet presAssocID="{6FBC1936-CFD9-4A8F-96DA-B87DFB4953BF}" presName="root2" presStyleCnt="0"/>
      <dgm:spPr/>
    </dgm:pt>
    <dgm:pt modelId="{4B9CCF65-4C70-4DDC-B3E4-C3BA37B48205}" type="pres">
      <dgm:prSet presAssocID="{6FBC1936-CFD9-4A8F-96DA-B87DFB4953BF}" presName="LevelTwoTextNode" presStyleLbl="node4" presStyleIdx="2" presStyleCnt="4" custScaleY="49986" custLinFactNeighborX="-790" custLinFactNeighborY="-63806">
        <dgm:presLayoutVars>
          <dgm:chPref val="3"/>
        </dgm:presLayoutVars>
      </dgm:prSet>
      <dgm:spPr/>
      <dgm:t>
        <a:bodyPr/>
        <a:lstStyle/>
        <a:p>
          <a:endParaRPr lang="en-US"/>
        </a:p>
      </dgm:t>
    </dgm:pt>
    <dgm:pt modelId="{EDDB7317-1FE3-44C8-8367-9E073083C16E}" type="pres">
      <dgm:prSet presAssocID="{6FBC1936-CFD9-4A8F-96DA-B87DFB4953BF}" presName="level3hierChild" presStyleCnt="0"/>
      <dgm:spPr/>
    </dgm:pt>
    <dgm:pt modelId="{774E6D62-8340-4612-BE88-379E17F0DCF7}" type="pres">
      <dgm:prSet presAssocID="{5AA48906-DCFF-4202-8887-23116079CF7F}" presName="conn2-1" presStyleLbl="parChTrans1D4" presStyleIdx="3" presStyleCnt="4"/>
      <dgm:spPr/>
      <dgm:t>
        <a:bodyPr/>
        <a:lstStyle/>
        <a:p>
          <a:endParaRPr lang="en-US"/>
        </a:p>
      </dgm:t>
    </dgm:pt>
    <dgm:pt modelId="{68A545A3-4007-4F88-AAC2-CE9694E7E7EF}" type="pres">
      <dgm:prSet presAssocID="{5AA48906-DCFF-4202-8887-23116079CF7F}" presName="connTx" presStyleLbl="parChTrans1D4" presStyleIdx="3" presStyleCnt="4"/>
      <dgm:spPr/>
      <dgm:t>
        <a:bodyPr/>
        <a:lstStyle/>
        <a:p>
          <a:endParaRPr lang="en-US"/>
        </a:p>
      </dgm:t>
    </dgm:pt>
    <dgm:pt modelId="{05D9ADFB-E6C7-4E5C-9E84-16792225A32F}" type="pres">
      <dgm:prSet presAssocID="{D37E982C-CED9-4EB7-9312-114BCB35CBE7}" presName="root2" presStyleCnt="0"/>
      <dgm:spPr/>
    </dgm:pt>
    <dgm:pt modelId="{5A4AD647-75BC-4046-8244-82E84A89B8D3}" type="pres">
      <dgm:prSet presAssocID="{D37E982C-CED9-4EB7-9312-114BCB35CBE7}" presName="LevelTwoTextNode" presStyleLbl="node4" presStyleIdx="3" presStyleCnt="4" custScaleY="41935" custLinFactNeighborX="-1929" custLinFactNeighborY="-33043">
        <dgm:presLayoutVars>
          <dgm:chPref val="3"/>
        </dgm:presLayoutVars>
      </dgm:prSet>
      <dgm:spPr/>
      <dgm:t>
        <a:bodyPr/>
        <a:lstStyle/>
        <a:p>
          <a:endParaRPr lang="en-US"/>
        </a:p>
      </dgm:t>
    </dgm:pt>
    <dgm:pt modelId="{0A66418E-B34B-4D88-AF90-0426ED71F874}" type="pres">
      <dgm:prSet presAssocID="{D37E982C-CED9-4EB7-9312-114BCB35CBE7}" presName="level3hierChild" presStyleCnt="0"/>
      <dgm:spPr/>
    </dgm:pt>
    <dgm:pt modelId="{801A70A2-9906-432C-B8A8-F6189204C376}" type="pres">
      <dgm:prSet presAssocID="{CCC9FCAE-E213-4F39-B0A6-E6C6465FA569}" presName="conn2-1" presStyleLbl="parChTrans1D2" presStyleIdx="1" presStyleCnt="2"/>
      <dgm:spPr/>
      <dgm:t>
        <a:bodyPr/>
        <a:lstStyle/>
        <a:p>
          <a:endParaRPr lang="en-US"/>
        </a:p>
      </dgm:t>
    </dgm:pt>
    <dgm:pt modelId="{EB438638-C6C8-4BC7-91D4-01EEEA317B4D}" type="pres">
      <dgm:prSet presAssocID="{CCC9FCAE-E213-4F39-B0A6-E6C6465FA569}" presName="connTx" presStyleLbl="parChTrans1D2" presStyleIdx="1" presStyleCnt="2"/>
      <dgm:spPr/>
      <dgm:t>
        <a:bodyPr/>
        <a:lstStyle/>
        <a:p>
          <a:endParaRPr lang="en-US"/>
        </a:p>
      </dgm:t>
    </dgm:pt>
    <dgm:pt modelId="{7E78D983-134C-4641-BDA7-6BEDFA07A1B3}" type="pres">
      <dgm:prSet presAssocID="{35D37A5A-4BD2-4F2B-A5A6-AFF973988523}" presName="root2" presStyleCnt="0"/>
      <dgm:spPr/>
    </dgm:pt>
    <dgm:pt modelId="{04A72702-29BC-4233-93C6-EC5B2D228DBC}" type="pres">
      <dgm:prSet presAssocID="{35D37A5A-4BD2-4F2B-A5A6-AFF973988523}" presName="LevelTwoTextNode" presStyleLbl="node2" presStyleIdx="1" presStyleCnt="2" custLinFactX="7101" custLinFactNeighborX="100000" custLinFactNeighborY="60388">
        <dgm:presLayoutVars>
          <dgm:chPref val="3"/>
        </dgm:presLayoutVars>
      </dgm:prSet>
      <dgm:spPr/>
      <dgm:t>
        <a:bodyPr/>
        <a:lstStyle/>
        <a:p>
          <a:endParaRPr lang="en-US"/>
        </a:p>
      </dgm:t>
    </dgm:pt>
    <dgm:pt modelId="{01D2FDD6-0E91-4035-B81C-45307E565963}" type="pres">
      <dgm:prSet presAssocID="{35D37A5A-4BD2-4F2B-A5A6-AFF973988523}" presName="level3hierChild" presStyleCnt="0"/>
      <dgm:spPr/>
    </dgm:pt>
    <dgm:pt modelId="{8293955D-D6F8-4DC7-8058-3EA23684DEE1}" type="pres">
      <dgm:prSet presAssocID="{8F615008-3CE9-49F8-B03E-B8A9B16307CC}" presName="conn2-1" presStyleLbl="parChTrans1D3" presStyleIdx="2" presStyleCnt="4"/>
      <dgm:spPr/>
      <dgm:t>
        <a:bodyPr/>
        <a:lstStyle/>
        <a:p>
          <a:endParaRPr lang="en-US"/>
        </a:p>
      </dgm:t>
    </dgm:pt>
    <dgm:pt modelId="{463F42DB-7B2D-470C-B138-17A20D1C4D3D}" type="pres">
      <dgm:prSet presAssocID="{8F615008-3CE9-49F8-B03E-B8A9B16307CC}" presName="connTx" presStyleLbl="parChTrans1D3" presStyleIdx="2" presStyleCnt="4"/>
      <dgm:spPr/>
      <dgm:t>
        <a:bodyPr/>
        <a:lstStyle/>
        <a:p>
          <a:endParaRPr lang="en-US"/>
        </a:p>
      </dgm:t>
    </dgm:pt>
    <dgm:pt modelId="{31FEC5F7-AB82-4DA0-9066-C181B7D2783E}" type="pres">
      <dgm:prSet presAssocID="{A96D19D7-9AD2-4B6B-9881-5170D6D518BA}" presName="root2" presStyleCnt="0"/>
      <dgm:spPr/>
    </dgm:pt>
    <dgm:pt modelId="{6828AC1F-487A-43B3-9DFB-38A672D276C1}" type="pres">
      <dgm:prSet presAssocID="{A96D19D7-9AD2-4B6B-9881-5170D6D518BA}" presName="LevelTwoTextNode" presStyleLbl="node3" presStyleIdx="2" presStyleCnt="4" custScaleY="48592" custLinFactX="36932" custLinFactNeighborX="100000" custLinFactNeighborY="50133">
        <dgm:presLayoutVars>
          <dgm:chPref val="3"/>
        </dgm:presLayoutVars>
      </dgm:prSet>
      <dgm:spPr/>
      <dgm:t>
        <a:bodyPr/>
        <a:lstStyle/>
        <a:p>
          <a:endParaRPr lang="en-US"/>
        </a:p>
      </dgm:t>
    </dgm:pt>
    <dgm:pt modelId="{67676C34-4E5A-4CE9-96EF-10DA0A0F75F9}" type="pres">
      <dgm:prSet presAssocID="{A96D19D7-9AD2-4B6B-9881-5170D6D518BA}" presName="level3hierChild" presStyleCnt="0"/>
      <dgm:spPr/>
    </dgm:pt>
    <dgm:pt modelId="{034A37AF-9198-4DA4-B964-6F062919FE34}" type="pres">
      <dgm:prSet presAssocID="{913D62D2-7BBE-4999-B1B4-BFC689E0918F}" presName="conn2-1" presStyleLbl="parChTrans1D3" presStyleIdx="3" presStyleCnt="4"/>
      <dgm:spPr/>
      <dgm:t>
        <a:bodyPr/>
        <a:lstStyle/>
        <a:p>
          <a:endParaRPr lang="en-US"/>
        </a:p>
      </dgm:t>
    </dgm:pt>
    <dgm:pt modelId="{14C2BB4C-CA9D-491C-AB4B-170800FD04F7}" type="pres">
      <dgm:prSet presAssocID="{913D62D2-7BBE-4999-B1B4-BFC689E0918F}" presName="connTx" presStyleLbl="parChTrans1D3" presStyleIdx="3" presStyleCnt="4"/>
      <dgm:spPr/>
      <dgm:t>
        <a:bodyPr/>
        <a:lstStyle/>
        <a:p>
          <a:endParaRPr lang="en-US"/>
        </a:p>
      </dgm:t>
    </dgm:pt>
    <dgm:pt modelId="{83E5FC5F-B961-4FA6-A621-DDF6CE90B523}" type="pres">
      <dgm:prSet presAssocID="{8274F642-B63F-4669-A075-A30066F1CF91}" presName="root2" presStyleCnt="0"/>
      <dgm:spPr/>
    </dgm:pt>
    <dgm:pt modelId="{BC080D23-D04B-48F5-B462-DEDE0F89E0BB}" type="pres">
      <dgm:prSet presAssocID="{8274F642-B63F-4669-A075-A30066F1CF91}" presName="LevelTwoTextNode" presStyleLbl="node3" presStyleIdx="3" presStyleCnt="4" custScaleY="44628" custLinFactX="39210" custLinFactNeighborX="100000" custLinFactNeighborY="83174">
        <dgm:presLayoutVars>
          <dgm:chPref val="3"/>
        </dgm:presLayoutVars>
      </dgm:prSet>
      <dgm:spPr/>
      <dgm:t>
        <a:bodyPr/>
        <a:lstStyle/>
        <a:p>
          <a:endParaRPr lang="en-US"/>
        </a:p>
      </dgm:t>
    </dgm:pt>
    <dgm:pt modelId="{6B933BB4-95D1-4B3E-A768-8409C7143BC9}" type="pres">
      <dgm:prSet presAssocID="{8274F642-B63F-4669-A075-A30066F1CF91}" presName="level3hierChild" presStyleCnt="0"/>
      <dgm:spPr/>
    </dgm:pt>
  </dgm:ptLst>
  <dgm:cxnLst>
    <dgm:cxn modelId="{D85815E8-EB3C-4201-B759-D7D520CCECF0}" srcId="{84033E38-B56C-4539-8997-E30C283DE71D}" destId="{9C32A0A8-DC78-4211-B748-261421F9E498}" srcOrd="1" destOrd="0" parTransId="{4322B1DB-A1BB-4AC0-9BAD-2D76D3A1D352}" sibTransId="{3489B3F5-D62A-4BCE-84DA-C4D416D1794C}"/>
    <dgm:cxn modelId="{9607E3C3-C4A9-47B2-8052-6240913118B2}" type="presOf" srcId="{5EB41DAF-56A2-4639-8DFA-637AB2C8BC7C}" destId="{4A4F43E0-326D-4F3E-AC15-ADA2CCD4ACA1}" srcOrd="0" destOrd="0" presId="urn:microsoft.com/office/officeart/2005/8/layout/hierarchy2"/>
    <dgm:cxn modelId="{CC7F0DF8-FD10-4E25-996F-081AD13F090B}" srcId="{07000AA8-BC63-428E-82D8-C95ABEE372FB}" destId="{1D55609B-DC4F-46E1-AAFE-81474F9BD834}" srcOrd="0" destOrd="0" parTransId="{9DEC0A08-81CE-430C-8A92-A5EFACC90B7A}" sibTransId="{77D2ADB2-FF6B-4A45-B2FA-2C45DC6006BB}"/>
    <dgm:cxn modelId="{BCF396BC-FDA6-46A1-B3E1-63ACA69E2359}" type="presOf" srcId="{A96D19D7-9AD2-4B6B-9881-5170D6D518BA}" destId="{6828AC1F-487A-43B3-9DFB-38A672D276C1}" srcOrd="0" destOrd="0" presId="urn:microsoft.com/office/officeart/2005/8/layout/hierarchy2"/>
    <dgm:cxn modelId="{5F89D91A-4043-4C79-ABAA-70CE6ED91C5E}" type="presOf" srcId="{0303B467-047B-4F2D-BBB0-AE1D29615968}" destId="{884338C5-621D-4591-88D4-078313B40C27}" srcOrd="1" destOrd="0" presId="urn:microsoft.com/office/officeart/2005/8/layout/hierarchy2"/>
    <dgm:cxn modelId="{E06180A8-FE7C-4B20-A097-A7A7B82603FE}" srcId="{1D55609B-DC4F-46E1-AAFE-81474F9BD834}" destId="{35D37A5A-4BD2-4F2B-A5A6-AFF973988523}" srcOrd="1" destOrd="0" parTransId="{CCC9FCAE-E213-4F39-B0A6-E6C6465FA569}" sibTransId="{8D733369-5656-4410-A211-84272D6FE473}"/>
    <dgm:cxn modelId="{A19C43C9-9DA9-468D-8944-14C2AFDC53A2}" type="presOf" srcId="{8274F642-B63F-4669-A075-A30066F1CF91}" destId="{BC080D23-D04B-48F5-B462-DEDE0F89E0BB}" srcOrd="0" destOrd="0" presId="urn:microsoft.com/office/officeart/2005/8/layout/hierarchy2"/>
    <dgm:cxn modelId="{B1F081E5-B614-4A64-9728-0F2FCE3C779F}" srcId="{84033E38-B56C-4539-8997-E30C283DE71D}" destId="{3ED85F9E-D568-48EF-8519-2BBC1455D864}" srcOrd="0" destOrd="0" parTransId="{0303B467-047B-4F2D-BBB0-AE1D29615968}" sibTransId="{81DF0AC3-2990-47FD-9DB8-812C016D46D9}"/>
    <dgm:cxn modelId="{2139455E-4EFD-4DBE-9C67-8C76A2BE090F}" type="presOf" srcId="{3ED85F9E-D568-48EF-8519-2BBC1455D864}" destId="{456E616C-E613-4726-91E3-443C0DC89A1B}" srcOrd="0" destOrd="0" presId="urn:microsoft.com/office/officeart/2005/8/layout/hierarchy2"/>
    <dgm:cxn modelId="{E9E047B6-3EC3-4820-9A36-54DBF3492B4F}" type="presOf" srcId="{5EB41DAF-56A2-4639-8DFA-637AB2C8BC7C}" destId="{6FC81734-31FD-45AE-BF44-6DC0FA289541}" srcOrd="1" destOrd="0" presId="urn:microsoft.com/office/officeart/2005/8/layout/hierarchy2"/>
    <dgm:cxn modelId="{B67937D8-45D3-4108-A52D-675D41CBB450}" type="presOf" srcId="{6FBC1936-CFD9-4A8F-96DA-B87DFB4953BF}" destId="{4B9CCF65-4C70-4DDC-B3E4-C3BA37B48205}" srcOrd="0" destOrd="0" presId="urn:microsoft.com/office/officeart/2005/8/layout/hierarchy2"/>
    <dgm:cxn modelId="{3BCAD3D7-BDB6-475E-9E05-2DEEC1102D3A}" type="presOf" srcId="{04EAABA6-A075-4901-87F1-8099ED655959}" destId="{DC0CBD6C-DD43-4D77-8436-F758D9DC0130}" srcOrd="1" destOrd="0" presId="urn:microsoft.com/office/officeart/2005/8/layout/hierarchy2"/>
    <dgm:cxn modelId="{DD770B1A-81BB-4790-A47C-4D2D7F98EDBF}" type="presOf" srcId="{84033E38-B56C-4539-8997-E30C283DE71D}" destId="{09012B60-75AA-4894-96F0-B7A38021978E}" srcOrd="0" destOrd="0" presId="urn:microsoft.com/office/officeart/2005/8/layout/hierarchy2"/>
    <dgm:cxn modelId="{0A5C1D75-4FA6-481D-AA14-0961180F4C31}" type="presOf" srcId="{9067902C-1A0A-4022-919A-A7F94E977CFF}" destId="{CB350038-B534-4750-9F3D-ECF65ABA384C}" srcOrd="0" destOrd="0" presId="urn:microsoft.com/office/officeart/2005/8/layout/hierarchy2"/>
    <dgm:cxn modelId="{2023B4A0-A46E-4865-84C5-6A304AF470F0}" type="presOf" srcId="{8F615008-3CE9-49F8-B03E-B8A9B16307CC}" destId="{463F42DB-7B2D-470C-B138-17A20D1C4D3D}" srcOrd="1" destOrd="0" presId="urn:microsoft.com/office/officeart/2005/8/layout/hierarchy2"/>
    <dgm:cxn modelId="{AA4C96AF-FEAB-4D84-8960-FD1F2DADAC9E}" type="presOf" srcId="{35D37A5A-4BD2-4F2B-A5A6-AFF973988523}" destId="{04A72702-29BC-4233-93C6-EC5B2D228DBC}" srcOrd="0" destOrd="0" presId="urn:microsoft.com/office/officeart/2005/8/layout/hierarchy2"/>
    <dgm:cxn modelId="{EF6690D8-3D99-4F29-9D30-EDDDEF9C2112}" type="presOf" srcId="{9C32A0A8-DC78-4211-B748-261421F9E498}" destId="{03A3AA21-B5E7-406B-AEDA-6C0B2B1D9255}" srcOrd="0" destOrd="0" presId="urn:microsoft.com/office/officeart/2005/8/layout/hierarchy2"/>
    <dgm:cxn modelId="{8826A879-F01D-448D-BD6C-BFAFA7B7ECB0}" type="presOf" srcId="{4322B1DB-A1BB-4AC0-9BAD-2D76D3A1D352}" destId="{67A56608-888E-4D68-AB22-01E234DEA4D0}" srcOrd="1" destOrd="0" presId="urn:microsoft.com/office/officeart/2005/8/layout/hierarchy2"/>
    <dgm:cxn modelId="{50A36DAA-8EEB-450F-97BF-5F3D36FCF1EC}" srcId="{9C32A0A8-DC78-4211-B748-261421F9E498}" destId="{D37E982C-CED9-4EB7-9312-114BCB35CBE7}" srcOrd="1" destOrd="0" parTransId="{5AA48906-DCFF-4202-8887-23116079CF7F}" sibTransId="{9338BF8A-67E7-4BC1-AF61-D019DAAE8726}"/>
    <dgm:cxn modelId="{75E60E78-8606-489F-B28C-FD30BA436517}" srcId="{35D37A5A-4BD2-4F2B-A5A6-AFF973988523}" destId="{8274F642-B63F-4669-A075-A30066F1CF91}" srcOrd="1" destOrd="0" parTransId="{913D62D2-7BBE-4999-B1B4-BFC689E0918F}" sibTransId="{F23F3812-D802-4AA6-B0A2-71B57E89B360}"/>
    <dgm:cxn modelId="{DA944EFC-70A2-44D3-AE95-12CB192F8DCB}" srcId="{3ED85F9E-D568-48EF-8519-2BBC1455D864}" destId="{9067902C-1A0A-4022-919A-A7F94E977CFF}" srcOrd="0" destOrd="0" parTransId="{04EAABA6-A075-4901-87F1-8099ED655959}" sibTransId="{8D0A4CD3-4532-469D-B2C3-2FF7A54D7FE2}"/>
    <dgm:cxn modelId="{10BA65D1-7CF7-4DC6-B0D4-4428F2F3AC6A}" type="presOf" srcId="{04DFD369-7294-4022-9074-EAD0E190C486}" destId="{8178B509-2DCF-4F7B-BAC6-9642775644BE}" srcOrd="1" destOrd="0" presId="urn:microsoft.com/office/officeart/2005/8/layout/hierarchy2"/>
    <dgm:cxn modelId="{0EE152F7-D13D-4C7B-AC67-C6880D750E8C}" type="presOf" srcId="{8F615008-3CE9-49F8-B03E-B8A9B16307CC}" destId="{8293955D-D6F8-4DC7-8058-3EA23684DEE1}" srcOrd="0" destOrd="0" presId="urn:microsoft.com/office/officeart/2005/8/layout/hierarchy2"/>
    <dgm:cxn modelId="{B5287416-C208-4776-A748-4E300AB075AE}" type="presOf" srcId="{3FC74EC9-8E0E-4D23-91A6-046EBBB5B6C2}" destId="{71E0BB92-AC03-4DEC-92D7-930525FEE94E}" srcOrd="0" destOrd="0" presId="urn:microsoft.com/office/officeart/2005/8/layout/hierarchy2"/>
    <dgm:cxn modelId="{C22AC578-4139-4FF3-B17E-0230FC59D5D8}" type="presOf" srcId="{3FC74EC9-8E0E-4D23-91A6-046EBBB5B6C2}" destId="{7232DC70-0C41-4340-8E0C-E1A98339EA22}" srcOrd="1" destOrd="0" presId="urn:microsoft.com/office/officeart/2005/8/layout/hierarchy2"/>
    <dgm:cxn modelId="{ECDB5B9A-62D0-419D-A6A0-9228A46F8CB5}" type="presOf" srcId="{04DFD369-7294-4022-9074-EAD0E190C486}" destId="{1B51088C-4A4F-4426-8A67-002DF5AF2169}" srcOrd="0" destOrd="0" presId="urn:microsoft.com/office/officeart/2005/8/layout/hierarchy2"/>
    <dgm:cxn modelId="{622B0DFB-C18B-4547-96B2-D54095417978}" type="presOf" srcId="{CCC9FCAE-E213-4F39-B0A6-E6C6465FA569}" destId="{801A70A2-9906-432C-B8A8-F6189204C376}" srcOrd="0" destOrd="0" presId="urn:microsoft.com/office/officeart/2005/8/layout/hierarchy2"/>
    <dgm:cxn modelId="{22E08898-6B7C-46CF-82D0-45B363EF5D9C}" type="presOf" srcId="{913D62D2-7BBE-4999-B1B4-BFC689E0918F}" destId="{14C2BB4C-CA9D-491C-AB4B-170800FD04F7}" srcOrd="1" destOrd="0" presId="urn:microsoft.com/office/officeart/2005/8/layout/hierarchy2"/>
    <dgm:cxn modelId="{F397B01C-B958-4352-9784-4B77C6B940CB}" type="presOf" srcId="{4D740ED4-FB3F-4A07-8DD5-216F30C2E094}" destId="{B7AC5962-E5A5-4412-A59F-669C0E118156}" srcOrd="0" destOrd="0" presId="urn:microsoft.com/office/officeart/2005/8/layout/hierarchy2"/>
    <dgm:cxn modelId="{AD29A486-906A-417A-A02D-0C65303A0425}" type="presOf" srcId="{1D55609B-DC4F-46E1-AAFE-81474F9BD834}" destId="{6C4D89E2-99D8-4B78-9280-0AB118AD00E6}" srcOrd="0" destOrd="0" presId="urn:microsoft.com/office/officeart/2005/8/layout/hierarchy2"/>
    <dgm:cxn modelId="{93BF78F9-BD53-478F-AAF0-8FCA1F78A057}" srcId="{35D37A5A-4BD2-4F2B-A5A6-AFF973988523}" destId="{A96D19D7-9AD2-4B6B-9881-5170D6D518BA}" srcOrd="0" destOrd="0" parTransId="{8F615008-3CE9-49F8-B03E-B8A9B16307CC}" sibTransId="{B21BF8C0-E3C5-4F2D-8720-D3C6000AA3EB}"/>
    <dgm:cxn modelId="{FFC5631A-87BE-42A2-BDDE-D375D29DA61A}" type="presOf" srcId="{0303B467-047B-4F2D-BBB0-AE1D29615968}" destId="{6FF71211-C4AD-4BCC-B5C3-3A8329476224}" srcOrd="0" destOrd="0" presId="urn:microsoft.com/office/officeart/2005/8/layout/hierarchy2"/>
    <dgm:cxn modelId="{49DFBEB9-696E-44AA-B0B5-E0BEB2E71728}" type="presOf" srcId="{5AA48906-DCFF-4202-8887-23116079CF7F}" destId="{774E6D62-8340-4612-BE88-379E17F0DCF7}" srcOrd="0" destOrd="0" presId="urn:microsoft.com/office/officeart/2005/8/layout/hierarchy2"/>
    <dgm:cxn modelId="{CBF550C1-18BE-4622-8CE1-907C511D1123}" type="presOf" srcId="{5AA48906-DCFF-4202-8887-23116079CF7F}" destId="{68A545A3-4007-4F88-AAC2-CE9694E7E7EF}" srcOrd="1" destOrd="0" presId="urn:microsoft.com/office/officeart/2005/8/layout/hierarchy2"/>
    <dgm:cxn modelId="{AE8D3348-F969-4E1C-A986-F112E8241873}" type="presOf" srcId="{D37E982C-CED9-4EB7-9312-114BCB35CBE7}" destId="{5A4AD647-75BC-4046-8244-82E84A89B8D3}" srcOrd="0" destOrd="0" presId="urn:microsoft.com/office/officeart/2005/8/layout/hierarchy2"/>
    <dgm:cxn modelId="{A5353A2E-FBA6-4322-BE2F-83049087914D}" type="presOf" srcId="{04EAABA6-A075-4901-87F1-8099ED655959}" destId="{1ADCC0D3-F6AE-418E-A7A1-350F6EAAAFAC}" srcOrd="0" destOrd="0" presId="urn:microsoft.com/office/officeart/2005/8/layout/hierarchy2"/>
    <dgm:cxn modelId="{B952F6F9-DEFE-4955-AC44-922328CA2EA8}" srcId="{9C32A0A8-DC78-4211-B748-261421F9E498}" destId="{6FBC1936-CFD9-4A8F-96DA-B87DFB4953BF}" srcOrd="0" destOrd="0" parTransId="{04DFD369-7294-4022-9074-EAD0E190C486}" sibTransId="{CED6C342-DF84-4A3E-9C4A-DE6EC48747D0}"/>
    <dgm:cxn modelId="{279E5AB8-44C4-4D93-91AD-5A28C875D325}" srcId="{3ED85F9E-D568-48EF-8519-2BBC1455D864}" destId="{4D740ED4-FB3F-4A07-8DD5-216F30C2E094}" srcOrd="1" destOrd="0" parTransId="{3FC74EC9-8E0E-4D23-91A6-046EBBB5B6C2}" sibTransId="{24184499-1438-4970-BA53-6B975DE29EA9}"/>
    <dgm:cxn modelId="{363D64C1-B8FE-4169-BCF3-490F55382805}" type="presOf" srcId="{CCC9FCAE-E213-4F39-B0A6-E6C6465FA569}" destId="{EB438638-C6C8-4BC7-91D4-01EEEA317B4D}" srcOrd="1" destOrd="0" presId="urn:microsoft.com/office/officeart/2005/8/layout/hierarchy2"/>
    <dgm:cxn modelId="{0D21285A-4E78-45AF-B913-42E9F4DAA3B1}" type="presOf" srcId="{4322B1DB-A1BB-4AC0-9BAD-2D76D3A1D352}" destId="{26DC9DD1-3CB0-4F41-AA8D-E7A121E81BC2}" srcOrd="0" destOrd="0" presId="urn:microsoft.com/office/officeart/2005/8/layout/hierarchy2"/>
    <dgm:cxn modelId="{2633292F-4B6D-4170-82DD-7DD286D3C551}" srcId="{1D55609B-DC4F-46E1-AAFE-81474F9BD834}" destId="{84033E38-B56C-4539-8997-E30C283DE71D}" srcOrd="0" destOrd="0" parTransId="{5EB41DAF-56A2-4639-8DFA-637AB2C8BC7C}" sibTransId="{C52B8A4D-247C-4FE5-94A6-A82A00A0A6E2}"/>
    <dgm:cxn modelId="{FE0C55F6-B4B9-4BE8-AAD0-95B5F9BDF729}" type="presOf" srcId="{913D62D2-7BBE-4999-B1B4-BFC689E0918F}" destId="{034A37AF-9198-4DA4-B964-6F062919FE34}" srcOrd="0" destOrd="0" presId="urn:microsoft.com/office/officeart/2005/8/layout/hierarchy2"/>
    <dgm:cxn modelId="{3AF56959-D128-4C52-8F96-B48B974D5D30}" type="presOf" srcId="{07000AA8-BC63-428E-82D8-C95ABEE372FB}" destId="{D92A090F-194A-4FB5-873C-0F7F80F270AD}" srcOrd="0" destOrd="0" presId="urn:microsoft.com/office/officeart/2005/8/layout/hierarchy2"/>
    <dgm:cxn modelId="{37E93952-5625-44FA-B5BC-507147EDCB21}" type="presParOf" srcId="{D92A090F-194A-4FB5-873C-0F7F80F270AD}" destId="{EE5DBDAE-0932-4D00-8ADA-E143AB4F4E7F}" srcOrd="0" destOrd="0" presId="urn:microsoft.com/office/officeart/2005/8/layout/hierarchy2"/>
    <dgm:cxn modelId="{911A79D4-AB6B-4DA3-8B31-127E3D6DEB44}" type="presParOf" srcId="{EE5DBDAE-0932-4D00-8ADA-E143AB4F4E7F}" destId="{6C4D89E2-99D8-4B78-9280-0AB118AD00E6}" srcOrd="0" destOrd="0" presId="urn:microsoft.com/office/officeart/2005/8/layout/hierarchy2"/>
    <dgm:cxn modelId="{283F9C16-FF1E-4F38-B99E-2500C49EE036}" type="presParOf" srcId="{EE5DBDAE-0932-4D00-8ADA-E143AB4F4E7F}" destId="{FB6CEB87-F81C-4643-9ED8-1EC408A54DA3}" srcOrd="1" destOrd="0" presId="urn:microsoft.com/office/officeart/2005/8/layout/hierarchy2"/>
    <dgm:cxn modelId="{0D828A12-FD8A-4FE8-B930-75BF5C2782F4}" type="presParOf" srcId="{FB6CEB87-F81C-4643-9ED8-1EC408A54DA3}" destId="{4A4F43E0-326D-4F3E-AC15-ADA2CCD4ACA1}" srcOrd="0" destOrd="0" presId="urn:microsoft.com/office/officeart/2005/8/layout/hierarchy2"/>
    <dgm:cxn modelId="{7AB749FE-E1BF-4A8C-B049-1E2B7E85DD56}" type="presParOf" srcId="{4A4F43E0-326D-4F3E-AC15-ADA2CCD4ACA1}" destId="{6FC81734-31FD-45AE-BF44-6DC0FA289541}" srcOrd="0" destOrd="0" presId="urn:microsoft.com/office/officeart/2005/8/layout/hierarchy2"/>
    <dgm:cxn modelId="{A1B5A8AC-44D8-45C2-ADB0-F83326EE559C}" type="presParOf" srcId="{FB6CEB87-F81C-4643-9ED8-1EC408A54DA3}" destId="{FE6ACA50-057F-4085-8214-75ED1AB23A3E}" srcOrd="1" destOrd="0" presId="urn:microsoft.com/office/officeart/2005/8/layout/hierarchy2"/>
    <dgm:cxn modelId="{F9314F0C-CDFF-47F3-8208-1E01B49FCE2D}" type="presParOf" srcId="{FE6ACA50-057F-4085-8214-75ED1AB23A3E}" destId="{09012B60-75AA-4894-96F0-B7A38021978E}" srcOrd="0" destOrd="0" presId="urn:microsoft.com/office/officeart/2005/8/layout/hierarchy2"/>
    <dgm:cxn modelId="{3B10AE91-7802-48C1-99BC-20DAF9B89230}" type="presParOf" srcId="{FE6ACA50-057F-4085-8214-75ED1AB23A3E}" destId="{C816AF93-B1D9-4600-8AF7-B7E1961D6E9A}" srcOrd="1" destOrd="0" presId="urn:microsoft.com/office/officeart/2005/8/layout/hierarchy2"/>
    <dgm:cxn modelId="{964AD68E-9384-42CF-B177-AE3291EE7C23}" type="presParOf" srcId="{C816AF93-B1D9-4600-8AF7-B7E1961D6E9A}" destId="{6FF71211-C4AD-4BCC-B5C3-3A8329476224}" srcOrd="0" destOrd="0" presId="urn:microsoft.com/office/officeart/2005/8/layout/hierarchy2"/>
    <dgm:cxn modelId="{F7915098-BAE3-45A5-A120-669F8ED2605D}" type="presParOf" srcId="{6FF71211-C4AD-4BCC-B5C3-3A8329476224}" destId="{884338C5-621D-4591-88D4-078313B40C27}" srcOrd="0" destOrd="0" presId="urn:microsoft.com/office/officeart/2005/8/layout/hierarchy2"/>
    <dgm:cxn modelId="{B5E43EDA-387C-4FA3-B805-7C451CFF82FC}" type="presParOf" srcId="{C816AF93-B1D9-4600-8AF7-B7E1961D6E9A}" destId="{F6065F90-E52D-43E6-9408-FF47678235D3}" srcOrd="1" destOrd="0" presId="urn:microsoft.com/office/officeart/2005/8/layout/hierarchy2"/>
    <dgm:cxn modelId="{0FEE1E4F-2F49-4888-966E-B4B7EB9D90CC}" type="presParOf" srcId="{F6065F90-E52D-43E6-9408-FF47678235D3}" destId="{456E616C-E613-4726-91E3-443C0DC89A1B}" srcOrd="0" destOrd="0" presId="urn:microsoft.com/office/officeart/2005/8/layout/hierarchy2"/>
    <dgm:cxn modelId="{BB51BA25-E60E-4A8C-9132-8115CDEEDA0C}" type="presParOf" srcId="{F6065F90-E52D-43E6-9408-FF47678235D3}" destId="{844A7DD7-203D-441B-A31F-5500178F39FB}" srcOrd="1" destOrd="0" presId="urn:microsoft.com/office/officeart/2005/8/layout/hierarchy2"/>
    <dgm:cxn modelId="{1D395631-0E01-47D6-AF51-547432CA9C9D}" type="presParOf" srcId="{844A7DD7-203D-441B-A31F-5500178F39FB}" destId="{1ADCC0D3-F6AE-418E-A7A1-350F6EAAAFAC}" srcOrd="0" destOrd="0" presId="urn:microsoft.com/office/officeart/2005/8/layout/hierarchy2"/>
    <dgm:cxn modelId="{4963AEEA-3D7B-46DE-82FF-EB230632A0D9}" type="presParOf" srcId="{1ADCC0D3-F6AE-418E-A7A1-350F6EAAAFAC}" destId="{DC0CBD6C-DD43-4D77-8436-F758D9DC0130}" srcOrd="0" destOrd="0" presId="urn:microsoft.com/office/officeart/2005/8/layout/hierarchy2"/>
    <dgm:cxn modelId="{B5AE47FA-B64F-4D7D-87E8-45EC6908AC6F}" type="presParOf" srcId="{844A7DD7-203D-441B-A31F-5500178F39FB}" destId="{E11A81D3-09E1-48CF-AAC1-1F614E4175DB}" srcOrd="1" destOrd="0" presId="urn:microsoft.com/office/officeart/2005/8/layout/hierarchy2"/>
    <dgm:cxn modelId="{042EC8BF-6507-4609-B044-7234CF34694E}" type="presParOf" srcId="{E11A81D3-09E1-48CF-AAC1-1F614E4175DB}" destId="{CB350038-B534-4750-9F3D-ECF65ABA384C}" srcOrd="0" destOrd="0" presId="urn:microsoft.com/office/officeart/2005/8/layout/hierarchy2"/>
    <dgm:cxn modelId="{A44C404B-6025-4EE0-BDB1-122FB763E280}" type="presParOf" srcId="{E11A81D3-09E1-48CF-AAC1-1F614E4175DB}" destId="{E32A836E-5A4B-45E6-A0C2-5087B8DD22FF}" srcOrd="1" destOrd="0" presId="urn:microsoft.com/office/officeart/2005/8/layout/hierarchy2"/>
    <dgm:cxn modelId="{4D9130AD-5A2C-4712-8913-224FEF3CEA4C}" type="presParOf" srcId="{844A7DD7-203D-441B-A31F-5500178F39FB}" destId="{71E0BB92-AC03-4DEC-92D7-930525FEE94E}" srcOrd="2" destOrd="0" presId="urn:microsoft.com/office/officeart/2005/8/layout/hierarchy2"/>
    <dgm:cxn modelId="{66727444-3457-4480-92B2-CD73E0D97633}" type="presParOf" srcId="{71E0BB92-AC03-4DEC-92D7-930525FEE94E}" destId="{7232DC70-0C41-4340-8E0C-E1A98339EA22}" srcOrd="0" destOrd="0" presId="urn:microsoft.com/office/officeart/2005/8/layout/hierarchy2"/>
    <dgm:cxn modelId="{81696AFD-198A-4592-9C93-D29B281681F7}" type="presParOf" srcId="{844A7DD7-203D-441B-A31F-5500178F39FB}" destId="{DC4E605E-0651-428F-81CC-36DCEB0A0257}" srcOrd="3" destOrd="0" presId="urn:microsoft.com/office/officeart/2005/8/layout/hierarchy2"/>
    <dgm:cxn modelId="{260BCEE5-431A-4182-9B5E-04A58A4B530A}" type="presParOf" srcId="{DC4E605E-0651-428F-81CC-36DCEB0A0257}" destId="{B7AC5962-E5A5-4412-A59F-669C0E118156}" srcOrd="0" destOrd="0" presId="urn:microsoft.com/office/officeart/2005/8/layout/hierarchy2"/>
    <dgm:cxn modelId="{A5465D23-9B33-4C85-8C5F-B101B30E94D7}" type="presParOf" srcId="{DC4E605E-0651-428F-81CC-36DCEB0A0257}" destId="{87ED5F31-D10B-41C7-BB98-2B24FC33A3B5}" srcOrd="1" destOrd="0" presId="urn:microsoft.com/office/officeart/2005/8/layout/hierarchy2"/>
    <dgm:cxn modelId="{C699FBF7-E978-457C-90F7-7D89F3A85D4C}" type="presParOf" srcId="{C816AF93-B1D9-4600-8AF7-B7E1961D6E9A}" destId="{26DC9DD1-3CB0-4F41-AA8D-E7A121E81BC2}" srcOrd="2" destOrd="0" presId="urn:microsoft.com/office/officeart/2005/8/layout/hierarchy2"/>
    <dgm:cxn modelId="{70ECDB81-424F-4FD3-8982-D7C72D540285}" type="presParOf" srcId="{26DC9DD1-3CB0-4F41-AA8D-E7A121E81BC2}" destId="{67A56608-888E-4D68-AB22-01E234DEA4D0}" srcOrd="0" destOrd="0" presId="urn:microsoft.com/office/officeart/2005/8/layout/hierarchy2"/>
    <dgm:cxn modelId="{84820136-B383-4ED5-B60C-F666855B59F1}" type="presParOf" srcId="{C816AF93-B1D9-4600-8AF7-B7E1961D6E9A}" destId="{52EF55E3-8371-435F-ABCF-4CF17058220D}" srcOrd="3" destOrd="0" presId="urn:microsoft.com/office/officeart/2005/8/layout/hierarchy2"/>
    <dgm:cxn modelId="{CA2628CE-DB77-4737-B4C5-9EBBF3979B56}" type="presParOf" srcId="{52EF55E3-8371-435F-ABCF-4CF17058220D}" destId="{03A3AA21-B5E7-406B-AEDA-6C0B2B1D9255}" srcOrd="0" destOrd="0" presId="urn:microsoft.com/office/officeart/2005/8/layout/hierarchy2"/>
    <dgm:cxn modelId="{E7956178-25AE-4D67-BA10-A556DFEB7992}" type="presParOf" srcId="{52EF55E3-8371-435F-ABCF-4CF17058220D}" destId="{A514CB37-9DEB-47B6-8806-EC64BC5F3EA9}" srcOrd="1" destOrd="0" presId="urn:microsoft.com/office/officeart/2005/8/layout/hierarchy2"/>
    <dgm:cxn modelId="{A7752EC2-B147-4CED-87DB-15214198EDB2}" type="presParOf" srcId="{A514CB37-9DEB-47B6-8806-EC64BC5F3EA9}" destId="{1B51088C-4A4F-4426-8A67-002DF5AF2169}" srcOrd="0" destOrd="0" presId="urn:microsoft.com/office/officeart/2005/8/layout/hierarchy2"/>
    <dgm:cxn modelId="{DEFC8B78-784B-4323-A758-C70818B5DC7E}" type="presParOf" srcId="{1B51088C-4A4F-4426-8A67-002DF5AF2169}" destId="{8178B509-2DCF-4F7B-BAC6-9642775644BE}" srcOrd="0" destOrd="0" presId="urn:microsoft.com/office/officeart/2005/8/layout/hierarchy2"/>
    <dgm:cxn modelId="{ABA350B1-6A40-4E83-81D6-7D1CFD069882}" type="presParOf" srcId="{A514CB37-9DEB-47B6-8806-EC64BC5F3EA9}" destId="{6C5B1DE5-4251-4AC9-A4AE-5107A444C708}" srcOrd="1" destOrd="0" presId="urn:microsoft.com/office/officeart/2005/8/layout/hierarchy2"/>
    <dgm:cxn modelId="{0341750F-32CA-411D-A411-6A2BEEACF5F9}" type="presParOf" srcId="{6C5B1DE5-4251-4AC9-A4AE-5107A444C708}" destId="{4B9CCF65-4C70-4DDC-B3E4-C3BA37B48205}" srcOrd="0" destOrd="0" presId="urn:microsoft.com/office/officeart/2005/8/layout/hierarchy2"/>
    <dgm:cxn modelId="{0862691C-12A4-4AE2-B0AE-7B626DDB4F40}" type="presParOf" srcId="{6C5B1DE5-4251-4AC9-A4AE-5107A444C708}" destId="{EDDB7317-1FE3-44C8-8367-9E073083C16E}" srcOrd="1" destOrd="0" presId="urn:microsoft.com/office/officeart/2005/8/layout/hierarchy2"/>
    <dgm:cxn modelId="{9E5FD553-96B1-4A54-9A6F-FE2F9ACD65D9}" type="presParOf" srcId="{A514CB37-9DEB-47B6-8806-EC64BC5F3EA9}" destId="{774E6D62-8340-4612-BE88-379E17F0DCF7}" srcOrd="2" destOrd="0" presId="urn:microsoft.com/office/officeart/2005/8/layout/hierarchy2"/>
    <dgm:cxn modelId="{8B5CB0BB-3258-41E9-ACC8-20F2658B7FCB}" type="presParOf" srcId="{774E6D62-8340-4612-BE88-379E17F0DCF7}" destId="{68A545A3-4007-4F88-AAC2-CE9694E7E7EF}" srcOrd="0" destOrd="0" presId="urn:microsoft.com/office/officeart/2005/8/layout/hierarchy2"/>
    <dgm:cxn modelId="{F6BAF629-C10B-4852-97B5-C4F40FFFF20F}" type="presParOf" srcId="{A514CB37-9DEB-47B6-8806-EC64BC5F3EA9}" destId="{05D9ADFB-E6C7-4E5C-9E84-16792225A32F}" srcOrd="3" destOrd="0" presId="urn:microsoft.com/office/officeart/2005/8/layout/hierarchy2"/>
    <dgm:cxn modelId="{0E725994-11A9-4194-AE4E-6216087A05FC}" type="presParOf" srcId="{05D9ADFB-E6C7-4E5C-9E84-16792225A32F}" destId="{5A4AD647-75BC-4046-8244-82E84A89B8D3}" srcOrd="0" destOrd="0" presId="urn:microsoft.com/office/officeart/2005/8/layout/hierarchy2"/>
    <dgm:cxn modelId="{357BEF0C-F9CB-4C5B-A2AD-C0079D26E5D8}" type="presParOf" srcId="{05D9ADFB-E6C7-4E5C-9E84-16792225A32F}" destId="{0A66418E-B34B-4D88-AF90-0426ED71F874}" srcOrd="1" destOrd="0" presId="urn:microsoft.com/office/officeart/2005/8/layout/hierarchy2"/>
    <dgm:cxn modelId="{A0FEA96E-2247-41FA-BCEE-F9F63B7B45AA}" type="presParOf" srcId="{FB6CEB87-F81C-4643-9ED8-1EC408A54DA3}" destId="{801A70A2-9906-432C-B8A8-F6189204C376}" srcOrd="2" destOrd="0" presId="urn:microsoft.com/office/officeart/2005/8/layout/hierarchy2"/>
    <dgm:cxn modelId="{6E1953AF-E0AF-4FCA-943A-7500FD4D57FD}" type="presParOf" srcId="{801A70A2-9906-432C-B8A8-F6189204C376}" destId="{EB438638-C6C8-4BC7-91D4-01EEEA317B4D}" srcOrd="0" destOrd="0" presId="urn:microsoft.com/office/officeart/2005/8/layout/hierarchy2"/>
    <dgm:cxn modelId="{2FA9DC5A-7DBE-43D3-AC57-58231C524B9C}" type="presParOf" srcId="{FB6CEB87-F81C-4643-9ED8-1EC408A54DA3}" destId="{7E78D983-134C-4641-BDA7-6BEDFA07A1B3}" srcOrd="3" destOrd="0" presId="urn:microsoft.com/office/officeart/2005/8/layout/hierarchy2"/>
    <dgm:cxn modelId="{F8268DA9-D5B6-488D-B349-B8AC0837DFF9}" type="presParOf" srcId="{7E78D983-134C-4641-BDA7-6BEDFA07A1B3}" destId="{04A72702-29BC-4233-93C6-EC5B2D228DBC}" srcOrd="0" destOrd="0" presId="urn:microsoft.com/office/officeart/2005/8/layout/hierarchy2"/>
    <dgm:cxn modelId="{C5EFC728-E9BE-4DFD-871A-C526F3DB0165}" type="presParOf" srcId="{7E78D983-134C-4641-BDA7-6BEDFA07A1B3}" destId="{01D2FDD6-0E91-4035-B81C-45307E565963}" srcOrd="1" destOrd="0" presId="urn:microsoft.com/office/officeart/2005/8/layout/hierarchy2"/>
    <dgm:cxn modelId="{A8DEF20E-11E3-4984-BABF-DFF7345A63C0}" type="presParOf" srcId="{01D2FDD6-0E91-4035-B81C-45307E565963}" destId="{8293955D-D6F8-4DC7-8058-3EA23684DEE1}" srcOrd="0" destOrd="0" presId="urn:microsoft.com/office/officeart/2005/8/layout/hierarchy2"/>
    <dgm:cxn modelId="{39AAAEE2-160A-4C24-B25A-52A7723BEA89}" type="presParOf" srcId="{8293955D-D6F8-4DC7-8058-3EA23684DEE1}" destId="{463F42DB-7B2D-470C-B138-17A20D1C4D3D}" srcOrd="0" destOrd="0" presId="urn:microsoft.com/office/officeart/2005/8/layout/hierarchy2"/>
    <dgm:cxn modelId="{4FD1E24D-A3A5-420F-98D9-88039E5E4E13}" type="presParOf" srcId="{01D2FDD6-0E91-4035-B81C-45307E565963}" destId="{31FEC5F7-AB82-4DA0-9066-C181B7D2783E}" srcOrd="1" destOrd="0" presId="urn:microsoft.com/office/officeart/2005/8/layout/hierarchy2"/>
    <dgm:cxn modelId="{94D9CA93-C697-47D1-9508-1ED1745A01B0}" type="presParOf" srcId="{31FEC5F7-AB82-4DA0-9066-C181B7D2783E}" destId="{6828AC1F-487A-43B3-9DFB-38A672D276C1}" srcOrd="0" destOrd="0" presId="urn:microsoft.com/office/officeart/2005/8/layout/hierarchy2"/>
    <dgm:cxn modelId="{1BB5836D-CDBF-46CB-92CE-7143E43453E4}" type="presParOf" srcId="{31FEC5F7-AB82-4DA0-9066-C181B7D2783E}" destId="{67676C34-4E5A-4CE9-96EF-10DA0A0F75F9}" srcOrd="1" destOrd="0" presId="urn:microsoft.com/office/officeart/2005/8/layout/hierarchy2"/>
    <dgm:cxn modelId="{C4784822-16D2-4650-AB29-A9ED017A0B64}" type="presParOf" srcId="{01D2FDD6-0E91-4035-B81C-45307E565963}" destId="{034A37AF-9198-4DA4-B964-6F062919FE34}" srcOrd="2" destOrd="0" presId="urn:microsoft.com/office/officeart/2005/8/layout/hierarchy2"/>
    <dgm:cxn modelId="{6E421E14-5C43-4239-B2BD-92AF763B7E88}" type="presParOf" srcId="{034A37AF-9198-4DA4-B964-6F062919FE34}" destId="{14C2BB4C-CA9D-491C-AB4B-170800FD04F7}" srcOrd="0" destOrd="0" presId="urn:microsoft.com/office/officeart/2005/8/layout/hierarchy2"/>
    <dgm:cxn modelId="{B870CDB2-61B9-47FA-8A77-BB70246837D1}" type="presParOf" srcId="{01D2FDD6-0E91-4035-B81C-45307E565963}" destId="{83E5FC5F-B961-4FA6-A621-DDF6CE90B523}" srcOrd="3" destOrd="0" presId="urn:microsoft.com/office/officeart/2005/8/layout/hierarchy2"/>
    <dgm:cxn modelId="{9BF0CC96-413B-4E14-A4AA-65448E148EE5}" type="presParOf" srcId="{83E5FC5F-B961-4FA6-A621-DDF6CE90B523}" destId="{BC080D23-D04B-48F5-B462-DEDE0F89E0BB}" srcOrd="0" destOrd="0" presId="urn:microsoft.com/office/officeart/2005/8/layout/hierarchy2"/>
    <dgm:cxn modelId="{D127D23B-F155-4575-80AC-6D39231FB27B}" type="presParOf" srcId="{83E5FC5F-B961-4FA6-A621-DDF6CE90B523}" destId="{6B933BB4-95D1-4B3E-A768-8409C7143BC9}"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2E3DAA-85F1-4C35-878C-649EBB8D8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ES"/>
        </a:p>
      </dgm:t>
    </dgm:pt>
    <dgm:pt modelId="{8F39B6F9-E8B1-4DAD-8048-9619186E5558}" type="pres">
      <dgm:prSet presAssocID="{932E3DAA-85F1-4C35-878C-649EBB8D8D50}" presName="Name0" presStyleCnt="0">
        <dgm:presLayoutVars>
          <dgm:dir/>
          <dgm:animLvl val="lvl"/>
          <dgm:resizeHandles val="exact"/>
        </dgm:presLayoutVars>
      </dgm:prSet>
      <dgm:spPr/>
      <dgm:t>
        <a:bodyPr/>
        <a:lstStyle/>
        <a:p>
          <a:endParaRPr lang="es-ES"/>
        </a:p>
      </dgm:t>
    </dgm:pt>
  </dgm:ptLst>
  <dgm:cxnLst>
    <dgm:cxn modelId="{3C5DD086-66B0-4ED8-9669-1E368AF347D9}" type="presOf" srcId="{932E3DAA-85F1-4C35-878C-649EBB8D8D50}" destId="{8F39B6F9-E8B1-4DAD-8048-9619186E5558}"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4D89E2-99D8-4B78-9280-0AB118AD00E6}">
      <dsp:nvSpPr>
        <dsp:cNvPr id="0" name=""/>
        <dsp:cNvSpPr/>
      </dsp:nvSpPr>
      <dsp:spPr>
        <a:xfrm>
          <a:off x="47202" y="2752761"/>
          <a:ext cx="2292965" cy="1146482"/>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hlinkClick xmlns:r="http://schemas.openxmlformats.org/officeDocument/2006/relationships" r:id="" action="ppaction://hlinksldjump"/>
            </a:rPr>
            <a:t>¿Se </a:t>
          </a:r>
          <a:r>
            <a:rPr lang="en-US" sz="2400" kern="1200" dirty="0" err="1" smtClean="0">
              <a:hlinkClick xmlns:r="http://schemas.openxmlformats.org/officeDocument/2006/relationships" r:id="" action="ppaction://hlinksldjump"/>
            </a:rPr>
            <a:t>convoca</a:t>
          </a:r>
          <a:r>
            <a:rPr lang="en-US" sz="2400" kern="1200" dirty="0" smtClean="0">
              <a:hlinkClick xmlns:r="http://schemas.openxmlformats.org/officeDocument/2006/relationships" r:id="" action="ppaction://hlinksldjump"/>
            </a:rPr>
            <a:t> el </a:t>
          </a:r>
          <a:r>
            <a:rPr lang="en-US" sz="2400" kern="1200" dirty="0" err="1" smtClean="0">
              <a:hlinkClick xmlns:r="http://schemas.openxmlformats.org/officeDocument/2006/relationships" r:id="" action="ppaction://hlinksldjump"/>
            </a:rPr>
            <a:t>cuerpo</a:t>
          </a:r>
          <a:r>
            <a:rPr lang="en-US" sz="2400" kern="1200" dirty="0" smtClean="0">
              <a:hlinkClick xmlns:r="http://schemas.openxmlformats.org/officeDocument/2006/relationships" r:id="" action="ppaction://hlinksldjump"/>
            </a:rPr>
            <a:t>?</a:t>
          </a:r>
          <a:endParaRPr lang="en-US" sz="2400" kern="1200" dirty="0"/>
        </a:p>
      </dsp:txBody>
      <dsp:txXfrm>
        <a:off x="80781" y="2786340"/>
        <a:ext cx="2225807" cy="1079324"/>
      </dsp:txXfrm>
    </dsp:sp>
    <dsp:sp modelId="{4A4F43E0-326D-4F3E-AC15-ADA2CCD4ACA1}">
      <dsp:nvSpPr>
        <dsp:cNvPr id="0" name=""/>
        <dsp:cNvSpPr/>
      </dsp:nvSpPr>
      <dsp:spPr>
        <a:xfrm rot="16179990">
          <a:off x="1450625" y="2426373"/>
          <a:ext cx="1768790" cy="30498"/>
        </a:xfrm>
        <a:custGeom>
          <a:avLst/>
          <a:gdLst/>
          <a:ahLst/>
          <a:cxnLst/>
          <a:rect l="0" t="0" r="0" b="0"/>
          <a:pathLst>
            <a:path>
              <a:moveTo>
                <a:pt x="0" y="15249"/>
              </a:moveTo>
              <a:lnTo>
                <a:pt x="1768790" y="1524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290800" y="2397403"/>
        <a:ext cx="88439" cy="88439"/>
      </dsp:txXfrm>
    </dsp:sp>
    <dsp:sp modelId="{09012B60-75AA-4894-96F0-B7A38021978E}">
      <dsp:nvSpPr>
        <dsp:cNvPr id="0" name=""/>
        <dsp:cNvSpPr/>
      </dsp:nvSpPr>
      <dsp:spPr>
        <a:xfrm>
          <a:off x="2329872" y="984001"/>
          <a:ext cx="2292965" cy="1146482"/>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hlinkClick xmlns:r="http://schemas.openxmlformats.org/officeDocument/2006/relationships" r:id="" action="ppaction://hlinksldjump"/>
            </a:rPr>
            <a:t>¿Se </a:t>
          </a:r>
          <a:r>
            <a:rPr lang="en-US" sz="2400" kern="1200" dirty="0" err="1" smtClean="0">
              <a:hlinkClick xmlns:r="http://schemas.openxmlformats.org/officeDocument/2006/relationships" r:id="" action="ppaction://hlinksldjump"/>
            </a:rPr>
            <a:t>convoca</a:t>
          </a:r>
          <a:r>
            <a:rPr lang="en-US" sz="2400" kern="1200" dirty="0" smtClean="0">
              <a:hlinkClick xmlns:r="http://schemas.openxmlformats.org/officeDocument/2006/relationships" r:id="" action="ppaction://hlinksldjump"/>
            </a:rPr>
            <a:t> la </a:t>
          </a:r>
          <a:r>
            <a:rPr lang="en-US" sz="2400" kern="1200" dirty="0" err="1" smtClean="0">
              <a:hlinkClick xmlns:r="http://schemas.openxmlformats.org/officeDocument/2006/relationships" r:id="" action="ppaction://hlinksldjump"/>
            </a:rPr>
            <a:t>especialidad</a:t>
          </a:r>
          <a:r>
            <a:rPr lang="en-US" sz="2400" kern="1200" dirty="0" smtClean="0">
              <a:hlinkClick xmlns:r="http://schemas.openxmlformats.org/officeDocument/2006/relationships" r:id="" action="ppaction://hlinksldjump"/>
            </a:rPr>
            <a:t>?</a:t>
          </a:r>
          <a:endParaRPr lang="en-US" sz="2400" kern="1200" dirty="0"/>
        </a:p>
      </dsp:txBody>
      <dsp:txXfrm>
        <a:off x="2363451" y="1017580"/>
        <a:ext cx="2225807" cy="1079324"/>
      </dsp:txXfrm>
    </dsp:sp>
    <dsp:sp modelId="{6FF71211-C4AD-4BCC-B5C3-3A8329476224}">
      <dsp:nvSpPr>
        <dsp:cNvPr id="0" name=""/>
        <dsp:cNvSpPr/>
      </dsp:nvSpPr>
      <dsp:spPr>
        <a:xfrm rot="19463072">
          <a:off x="4499280" y="1157335"/>
          <a:ext cx="1321070" cy="30498"/>
        </a:xfrm>
        <a:custGeom>
          <a:avLst/>
          <a:gdLst/>
          <a:ahLst/>
          <a:cxnLst/>
          <a:rect l="0" t="0" r="0" b="0"/>
          <a:pathLst>
            <a:path>
              <a:moveTo>
                <a:pt x="0" y="15249"/>
              </a:moveTo>
              <a:lnTo>
                <a:pt x="1321070"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126789" y="1139558"/>
        <a:ext cx="66053" cy="66053"/>
      </dsp:txXfrm>
    </dsp:sp>
    <dsp:sp modelId="{456E616C-E613-4726-91E3-443C0DC89A1B}">
      <dsp:nvSpPr>
        <dsp:cNvPr id="0" name=""/>
        <dsp:cNvSpPr/>
      </dsp:nvSpPr>
      <dsp:spPr>
        <a:xfrm>
          <a:off x="5696793" y="214685"/>
          <a:ext cx="2292965" cy="1146482"/>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hlinkClick xmlns:r="http://schemas.openxmlformats.org/officeDocument/2006/relationships" r:id="" action="ppaction://hlinksldjump"/>
            </a:rPr>
            <a:t>¿De </a:t>
          </a:r>
          <a:r>
            <a:rPr lang="en-US" sz="2400" kern="1200" dirty="0" err="1" smtClean="0">
              <a:hlinkClick xmlns:r="http://schemas.openxmlformats.org/officeDocument/2006/relationships" r:id="" action="ppaction://hlinksldjump"/>
            </a:rPr>
            <a:t>qué</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tipo</a:t>
          </a:r>
          <a:r>
            <a:rPr lang="en-US" sz="2400" kern="1200" dirty="0" smtClean="0">
              <a:hlinkClick xmlns:r="http://schemas.openxmlformats.org/officeDocument/2006/relationships" r:id="" action="ppaction://hlinksldjump"/>
            </a:rPr>
            <a:t> de </a:t>
          </a:r>
          <a:r>
            <a:rPr lang="en-US" sz="2400" kern="1200" dirty="0" err="1" smtClean="0">
              <a:hlinkClick xmlns:r="http://schemas.openxmlformats.org/officeDocument/2006/relationships" r:id="" action="ppaction://hlinksldjump"/>
            </a:rPr>
            <a:t>lista</a:t>
          </a:r>
          <a:r>
            <a:rPr lang="en-US" sz="2400" kern="1200" dirty="0" smtClean="0">
              <a:hlinkClick xmlns:r="http://schemas.openxmlformats.org/officeDocument/2006/relationships" r:id="" action="ppaction://hlinksldjump"/>
            </a:rPr>
            <a:t> se </a:t>
          </a:r>
          <a:r>
            <a:rPr lang="en-US" sz="2400" kern="1200" dirty="0" err="1" smtClean="0">
              <a:hlinkClick xmlns:r="http://schemas.openxmlformats.org/officeDocument/2006/relationships" r:id="" action="ppaction://hlinksldjump"/>
            </a:rPr>
            <a:t>viene</a:t>
          </a:r>
          <a:r>
            <a:rPr lang="en-US" sz="2400" kern="1200" dirty="0" smtClean="0">
              <a:hlinkClick xmlns:r="http://schemas.openxmlformats.org/officeDocument/2006/relationships" r:id="" action="ppaction://hlinksldjump"/>
            </a:rPr>
            <a:t>?</a:t>
          </a:r>
          <a:endParaRPr lang="en-US" sz="2400" kern="1200" dirty="0"/>
        </a:p>
      </dsp:txBody>
      <dsp:txXfrm>
        <a:off x="5730372" y="248264"/>
        <a:ext cx="2225807" cy="1079324"/>
      </dsp:txXfrm>
    </dsp:sp>
    <dsp:sp modelId="{1ADCC0D3-F6AE-418E-A7A1-350F6EAAAFAC}">
      <dsp:nvSpPr>
        <dsp:cNvPr id="0" name=""/>
        <dsp:cNvSpPr/>
      </dsp:nvSpPr>
      <dsp:spPr>
        <a:xfrm rot="20838911">
          <a:off x="7969198" y="587698"/>
          <a:ext cx="1684787" cy="30498"/>
        </a:xfrm>
        <a:custGeom>
          <a:avLst/>
          <a:gdLst/>
          <a:ahLst/>
          <a:cxnLst/>
          <a:rect l="0" t="0" r="0" b="0"/>
          <a:pathLst>
            <a:path>
              <a:moveTo>
                <a:pt x="0" y="15249"/>
              </a:moveTo>
              <a:lnTo>
                <a:pt x="1684787"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8769472" y="560828"/>
        <a:ext cx="84239" cy="84239"/>
      </dsp:txXfrm>
    </dsp:sp>
    <dsp:sp modelId="{CB350038-B534-4750-9F3D-ECF65ABA384C}">
      <dsp:nvSpPr>
        <dsp:cNvPr id="0" name=""/>
        <dsp:cNvSpPr/>
      </dsp:nvSpPr>
      <dsp:spPr>
        <a:xfrm>
          <a:off x="9633425" y="151526"/>
          <a:ext cx="2292965" cy="532885"/>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hlinkClick xmlns:r="http://schemas.openxmlformats.org/officeDocument/2006/relationships" r:id="" action="ppaction://hlinksldjump"/>
            </a:rPr>
            <a:t>Doble</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lista</a:t>
          </a:r>
          <a:endParaRPr lang="en-US" sz="2400" kern="1200" dirty="0"/>
        </a:p>
      </dsp:txBody>
      <dsp:txXfrm>
        <a:off x="9649033" y="167134"/>
        <a:ext cx="2261749" cy="501669"/>
      </dsp:txXfrm>
    </dsp:sp>
    <dsp:sp modelId="{71E0BB92-AC03-4DEC-92D7-930525FEE94E}">
      <dsp:nvSpPr>
        <dsp:cNvPr id="0" name=""/>
        <dsp:cNvSpPr/>
      </dsp:nvSpPr>
      <dsp:spPr>
        <a:xfrm rot="1038910">
          <a:off x="7951367" y="1024818"/>
          <a:ext cx="1694333" cy="30498"/>
        </a:xfrm>
        <a:custGeom>
          <a:avLst/>
          <a:gdLst/>
          <a:ahLst/>
          <a:cxnLst/>
          <a:rect l="0" t="0" r="0" b="0"/>
          <a:pathLst>
            <a:path>
              <a:moveTo>
                <a:pt x="0" y="15249"/>
              </a:moveTo>
              <a:lnTo>
                <a:pt x="1694333"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8756175" y="997709"/>
        <a:ext cx="84716" cy="84716"/>
      </dsp:txXfrm>
    </dsp:sp>
    <dsp:sp modelId="{B7AC5962-E5A5-4412-A59F-669C0E118156}">
      <dsp:nvSpPr>
        <dsp:cNvPr id="0" name=""/>
        <dsp:cNvSpPr/>
      </dsp:nvSpPr>
      <dsp:spPr>
        <a:xfrm>
          <a:off x="9607308" y="1063965"/>
          <a:ext cx="2292965" cy="456483"/>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hlinkClick xmlns:r="http://schemas.openxmlformats.org/officeDocument/2006/relationships" r:id="" action="ppaction://hlinksldjump"/>
            </a:rPr>
            <a:t>Lista</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única</a:t>
          </a:r>
          <a:endParaRPr lang="en-US" sz="2400" kern="1200" dirty="0"/>
        </a:p>
      </dsp:txBody>
      <dsp:txXfrm>
        <a:off x="9620678" y="1077335"/>
        <a:ext cx="2266225" cy="429743"/>
      </dsp:txXfrm>
    </dsp:sp>
    <dsp:sp modelId="{26DC9DD1-3CB0-4F41-AA8D-E7A121E81BC2}">
      <dsp:nvSpPr>
        <dsp:cNvPr id="0" name=""/>
        <dsp:cNvSpPr/>
      </dsp:nvSpPr>
      <dsp:spPr>
        <a:xfrm rot="2846588">
          <a:off x="4356475" y="2148163"/>
          <a:ext cx="1645844" cy="30498"/>
        </a:xfrm>
        <a:custGeom>
          <a:avLst/>
          <a:gdLst/>
          <a:ahLst/>
          <a:cxnLst/>
          <a:rect l="0" t="0" r="0" b="0"/>
          <a:pathLst>
            <a:path>
              <a:moveTo>
                <a:pt x="0" y="15249"/>
              </a:moveTo>
              <a:lnTo>
                <a:pt x="1645844"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5138251" y="2122266"/>
        <a:ext cx="82292" cy="82292"/>
      </dsp:txXfrm>
    </dsp:sp>
    <dsp:sp modelId="{03A3AA21-B5E7-406B-AEDA-6C0B2B1D9255}">
      <dsp:nvSpPr>
        <dsp:cNvPr id="0" name=""/>
        <dsp:cNvSpPr/>
      </dsp:nvSpPr>
      <dsp:spPr>
        <a:xfrm>
          <a:off x="5735957" y="2196340"/>
          <a:ext cx="2292965" cy="1146482"/>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hlinkClick xmlns:r="http://schemas.openxmlformats.org/officeDocument/2006/relationships" r:id="" action="ppaction://hlinksldjump"/>
            </a:rPr>
            <a:t>¿De </a:t>
          </a:r>
          <a:r>
            <a:rPr lang="en-US" sz="2400" kern="1200" dirty="0" err="1" smtClean="0">
              <a:hlinkClick xmlns:r="http://schemas.openxmlformats.org/officeDocument/2006/relationships" r:id="" action="ppaction://hlinksldjump"/>
            </a:rPr>
            <a:t>qué</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tipo</a:t>
          </a:r>
          <a:r>
            <a:rPr lang="en-US" sz="2400" kern="1200" dirty="0" smtClean="0">
              <a:hlinkClick xmlns:r="http://schemas.openxmlformats.org/officeDocument/2006/relationships" r:id="" action="ppaction://hlinksldjump"/>
            </a:rPr>
            <a:t> de </a:t>
          </a:r>
          <a:r>
            <a:rPr lang="en-US" sz="2400" kern="1200" dirty="0" err="1" smtClean="0">
              <a:hlinkClick xmlns:r="http://schemas.openxmlformats.org/officeDocument/2006/relationships" r:id="" action="ppaction://hlinksldjump"/>
            </a:rPr>
            <a:t>lista</a:t>
          </a:r>
          <a:r>
            <a:rPr lang="en-US" sz="2400" kern="1200" dirty="0" smtClean="0">
              <a:hlinkClick xmlns:r="http://schemas.openxmlformats.org/officeDocument/2006/relationships" r:id="" action="ppaction://hlinksldjump"/>
            </a:rPr>
            <a:t> se </a:t>
          </a:r>
          <a:r>
            <a:rPr lang="en-US" sz="2400" kern="1200" dirty="0" err="1" smtClean="0">
              <a:hlinkClick xmlns:r="http://schemas.openxmlformats.org/officeDocument/2006/relationships" r:id="" action="ppaction://hlinksldjump"/>
            </a:rPr>
            <a:t>viene</a:t>
          </a:r>
          <a:r>
            <a:rPr lang="en-US" sz="2400" kern="1200" dirty="0" smtClean="0">
              <a:hlinkClick xmlns:r="http://schemas.openxmlformats.org/officeDocument/2006/relationships" r:id="" action="ppaction://hlinksldjump"/>
            </a:rPr>
            <a:t>?</a:t>
          </a:r>
          <a:endParaRPr lang="en-US" sz="2400" kern="1200" dirty="0"/>
        </a:p>
      </dsp:txBody>
      <dsp:txXfrm>
        <a:off x="5769536" y="2229919"/>
        <a:ext cx="2225807" cy="1079324"/>
      </dsp:txXfrm>
    </dsp:sp>
    <dsp:sp modelId="{1B51088C-4A4F-4426-8A67-002DF5AF2169}">
      <dsp:nvSpPr>
        <dsp:cNvPr id="0" name=""/>
        <dsp:cNvSpPr/>
      </dsp:nvSpPr>
      <dsp:spPr>
        <a:xfrm rot="20624610">
          <a:off x="7995783" y="2522305"/>
          <a:ext cx="1657710" cy="30498"/>
        </a:xfrm>
        <a:custGeom>
          <a:avLst/>
          <a:gdLst/>
          <a:ahLst/>
          <a:cxnLst/>
          <a:rect l="0" t="0" r="0" b="0"/>
          <a:pathLst>
            <a:path>
              <a:moveTo>
                <a:pt x="0" y="15249"/>
              </a:moveTo>
              <a:lnTo>
                <a:pt x="1657710"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8783196" y="2496111"/>
        <a:ext cx="82885" cy="82885"/>
      </dsp:txXfrm>
    </dsp:sp>
    <dsp:sp modelId="{4B9CCF65-4C70-4DDC-B3E4-C3BA37B48205}">
      <dsp:nvSpPr>
        <dsp:cNvPr id="0" name=""/>
        <dsp:cNvSpPr/>
      </dsp:nvSpPr>
      <dsp:spPr>
        <a:xfrm>
          <a:off x="9620355" y="2018985"/>
          <a:ext cx="2292965" cy="573080"/>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hlinkClick xmlns:r="http://schemas.openxmlformats.org/officeDocument/2006/relationships" r:id="" action="ppaction://hlinksldjump"/>
            </a:rPr>
            <a:t>Doble</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lista</a:t>
          </a:r>
          <a:endParaRPr lang="en-US" sz="2400" kern="1200" dirty="0"/>
        </a:p>
      </dsp:txBody>
      <dsp:txXfrm>
        <a:off x="9637140" y="2035770"/>
        <a:ext cx="2259395" cy="539510"/>
      </dsp:txXfrm>
    </dsp:sp>
    <dsp:sp modelId="{774E6D62-8340-4612-BE88-379E17F0DCF7}">
      <dsp:nvSpPr>
        <dsp:cNvPr id="0" name=""/>
        <dsp:cNvSpPr/>
      </dsp:nvSpPr>
      <dsp:spPr>
        <a:xfrm rot="1234411">
          <a:off x="7975606" y="3048102"/>
          <a:ext cx="1671949" cy="30498"/>
        </a:xfrm>
        <a:custGeom>
          <a:avLst/>
          <a:gdLst/>
          <a:ahLst/>
          <a:cxnLst/>
          <a:rect l="0" t="0" r="0" b="0"/>
          <a:pathLst>
            <a:path>
              <a:moveTo>
                <a:pt x="0" y="15249"/>
              </a:moveTo>
              <a:lnTo>
                <a:pt x="1671949"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8769781" y="3021552"/>
        <a:ext cx="83597" cy="83597"/>
      </dsp:txXfrm>
    </dsp:sp>
    <dsp:sp modelId="{5A4AD647-75BC-4046-8244-82E84A89B8D3}">
      <dsp:nvSpPr>
        <dsp:cNvPr id="0" name=""/>
        <dsp:cNvSpPr/>
      </dsp:nvSpPr>
      <dsp:spPr>
        <a:xfrm>
          <a:off x="9594238" y="3116731"/>
          <a:ext cx="2292965" cy="480777"/>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hlinkClick xmlns:r="http://schemas.openxmlformats.org/officeDocument/2006/relationships" r:id="" action="ppaction://hlinksldjump"/>
            </a:rPr>
            <a:t>Lista</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única</a:t>
          </a:r>
          <a:endParaRPr lang="en-US" sz="2400" kern="1200" dirty="0"/>
        </a:p>
      </dsp:txBody>
      <dsp:txXfrm>
        <a:off x="9608319" y="3130812"/>
        <a:ext cx="2264803" cy="452615"/>
      </dsp:txXfrm>
    </dsp:sp>
    <dsp:sp modelId="{801A70A2-9906-432C-B8A8-F6189204C376}">
      <dsp:nvSpPr>
        <dsp:cNvPr id="0" name=""/>
        <dsp:cNvSpPr/>
      </dsp:nvSpPr>
      <dsp:spPr>
        <a:xfrm rot="1928999">
          <a:off x="2038269" y="4358422"/>
          <a:ext cx="3937584" cy="30498"/>
        </a:xfrm>
        <a:custGeom>
          <a:avLst/>
          <a:gdLst/>
          <a:ahLst/>
          <a:cxnLst/>
          <a:rect l="0" t="0" r="0" b="0"/>
          <a:pathLst>
            <a:path>
              <a:moveTo>
                <a:pt x="0" y="15249"/>
              </a:moveTo>
              <a:lnTo>
                <a:pt x="3937584" y="1524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a:lnSpc>
              <a:spcPct val="90000"/>
            </a:lnSpc>
            <a:spcBef>
              <a:spcPct val="0"/>
            </a:spcBef>
            <a:spcAft>
              <a:spcPct val="35000"/>
            </a:spcAft>
          </a:pPr>
          <a:endParaRPr lang="en-US" sz="1400" kern="1200"/>
        </a:p>
      </dsp:txBody>
      <dsp:txXfrm>
        <a:off x="3908622" y="4275231"/>
        <a:ext cx="196879" cy="196879"/>
      </dsp:txXfrm>
    </dsp:sp>
    <dsp:sp modelId="{04A72702-29BC-4233-93C6-EC5B2D228DBC}">
      <dsp:nvSpPr>
        <dsp:cNvPr id="0" name=""/>
        <dsp:cNvSpPr/>
      </dsp:nvSpPr>
      <dsp:spPr>
        <a:xfrm>
          <a:off x="5673955" y="4848097"/>
          <a:ext cx="2292965" cy="1146482"/>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hlinkClick xmlns:r="http://schemas.openxmlformats.org/officeDocument/2006/relationships" r:id="" action="ppaction://hlinksldjump"/>
            </a:rPr>
            <a:t>¿De </a:t>
          </a:r>
          <a:r>
            <a:rPr lang="en-US" sz="2400" kern="1200" dirty="0" err="1" smtClean="0">
              <a:hlinkClick xmlns:r="http://schemas.openxmlformats.org/officeDocument/2006/relationships" r:id="" action="ppaction://hlinksldjump"/>
            </a:rPr>
            <a:t>qué</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tipo</a:t>
          </a:r>
          <a:r>
            <a:rPr lang="en-US" sz="2400" kern="1200" dirty="0" smtClean="0">
              <a:hlinkClick xmlns:r="http://schemas.openxmlformats.org/officeDocument/2006/relationships" r:id="" action="ppaction://hlinksldjump"/>
            </a:rPr>
            <a:t> de </a:t>
          </a:r>
          <a:r>
            <a:rPr lang="en-US" sz="2400" kern="1200" dirty="0" err="1" smtClean="0">
              <a:hlinkClick xmlns:r="http://schemas.openxmlformats.org/officeDocument/2006/relationships" r:id="" action="ppaction://hlinksldjump"/>
            </a:rPr>
            <a:t>lista</a:t>
          </a:r>
          <a:r>
            <a:rPr lang="en-US" sz="2400" kern="1200" dirty="0" smtClean="0">
              <a:hlinkClick xmlns:r="http://schemas.openxmlformats.org/officeDocument/2006/relationships" r:id="" action="ppaction://hlinksldjump"/>
            </a:rPr>
            <a:t> se </a:t>
          </a:r>
          <a:r>
            <a:rPr lang="en-US" sz="2400" kern="1200" dirty="0" err="1" smtClean="0">
              <a:hlinkClick xmlns:r="http://schemas.openxmlformats.org/officeDocument/2006/relationships" r:id="" action="ppaction://hlinksldjump"/>
            </a:rPr>
            <a:t>viene</a:t>
          </a:r>
          <a:r>
            <a:rPr lang="en-US" sz="2400" kern="1200" dirty="0" smtClean="0">
              <a:hlinkClick xmlns:r="http://schemas.openxmlformats.org/officeDocument/2006/relationships" r:id="" action="ppaction://hlinksldjump"/>
            </a:rPr>
            <a:t>?</a:t>
          </a:r>
          <a:endParaRPr lang="en-US" sz="2400" kern="1200" dirty="0"/>
        </a:p>
      </dsp:txBody>
      <dsp:txXfrm>
        <a:off x="5707534" y="4881676"/>
        <a:ext cx="2225807" cy="1079324"/>
      </dsp:txXfrm>
    </dsp:sp>
    <dsp:sp modelId="{8293955D-D6F8-4DC7-8058-3EA23684DEE1}">
      <dsp:nvSpPr>
        <dsp:cNvPr id="0" name=""/>
        <dsp:cNvSpPr/>
      </dsp:nvSpPr>
      <dsp:spPr>
        <a:xfrm rot="20639510">
          <a:off x="7934623" y="5176398"/>
          <a:ext cx="1665796" cy="30498"/>
        </a:xfrm>
        <a:custGeom>
          <a:avLst/>
          <a:gdLst/>
          <a:ahLst/>
          <a:cxnLst/>
          <a:rect l="0" t="0" r="0" b="0"/>
          <a:pathLst>
            <a:path>
              <a:moveTo>
                <a:pt x="0" y="15249"/>
              </a:moveTo>
              <a:lnTo>
                <a:pt x="1665796"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8725876" y="5150002"/>
        <a:ext cx="83289" cy="83289"/>
      </dsp:txXfrm>
    </dsp:sp>
    <dsp:sp modelId="{6828AC1F-487A-43B3-9DFB-38A672D276C1}">
      <dsp:nvSpPr>
        <dsp:cNvPr id="0" name=""/>
        <dsp:cNvSpPr/>
      </dsp:nvSpPr>
      <dsp:spPr>
        <a:xfrm>
          <a:off x="9568121" y="4683405"/>
          <a:ext cx="2292965" cy="557098"/>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hlinkClick xmlns:r="http://schemas.openxmlformats.org/officeDocument/2006/relationships" r:id="" action="ppaction://hlinksldjump"/>
            </a:rPr>
            <a:t>Doble</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lista</a:t>
          </a:r>
          <a:endParaRPr lang="en-US" sz="2400" kern="1200" dirty="0"/>
        </a:p>
      </dsp:txBody>
      <dsp:txXfrm>
        <a:off x="9584438" y="4699722"/>
        <a:ext cx="2260331" cy="524464"/>
      </dsp:txXfrm>
    </dsp:sp>
    <dsp:sp modelId="{034A37AF-9198-4DA4-B964-6F062919FE34}">
      <dsp:nvSpPr>
        <dsp:cNvPr id="0" name=""/>
        <dsp:cNvSpPr/>
      </dsp:nvSpPr>
      <dsp:spPr>
        <a:xfrm rot="1243805">
          <a:off x="7909692" y="5718976"/>
          <a:ext cx="1767890" cy="30498"/>
        </a:xfrm>
        <a:custGeom>
          <a:avLst/>
          <a:gdLst/>
          <a:ahLst/>
          <a:cxnLst/>
          <a:rect l="0" t="0" r="0" b="0"/>
          <a:pathLst>
            <a:path>
              <a:moveTo>
                <a:pt x="0" y="15249"/>
              </a:moveTo>
              <a:lnTo>
                <a:pt x="1767890" y="15249"/>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8749440" y="5690028"/>
        <a:ext cx="88394" cy="88394"/>
      </dsp:txXfrm>
    </dsp:sp>
    <dsp:sp modelId="{BC080D23-D04B-48F5-B462-DEDE0F89E0BB}">
      <dsp:nvSpPr>
        <dsp:cNvPr id="0" name=""/>
        <dsp:cNvSpPr/>
      </dsp:nvSpPr>
      <dsp:spPr>
        <a:xfrm>
          <a:off x="9620355" y="5791286"/>
          <a:ext cx="2292965" cy="511652"/>
        </a:xfrm>
        <a:prstGeom prst="roundRect">
          <a:avLst>
            <a:gd name="adj" fmla="val 10000"/>
          </a:avLst>
        </a:prstGeom>
        <a:solidFill>
          <a:schemeClr val="accent1">
            <a:lumMod val="20000"/>
            <a:lumOff val="80000"/>
          </a:schemeClr>
        </a:solidFill>
        <a:ln w="31750" cap="rnd" cmpd="sng" algn="ctr">
          <a:solidFill>
            <a:schemeClr val="accent1">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hlinkClick xmlns:r="http://schemas.openxmlformats.org/officeDocument/2006/relationships" r:id="" action="ppaction://hlinksldjump"/>
            </a:rPr>
            <a:t>Lista</a:t>
          </a:r>
          <a:r>
            <a:rPr lang="en-US" sz="2400" kern="1200" dirty="0" smtClean="0">
              <a:hlinkClick xmlns:r="http://schemas.openxmlformats.org/officeDocument/2006/relationships" r:id="" action="ppaction://hlinksldjump"/>
            </a:rPr>
            <a:t> </a:t>
          </a:r>
          <a:r>
            <a:rPr lang="en-US" sz="2400" kern="1200" dirty="0" err="1" smtClean="0">
              <a:hlinkClick xmlns:r="http://schemas.openxmlformats.org/officeDocument/2006/relationships" r:id="" action="ppaction://hlinksldjump"/>
            </a:rPr>
            <a:t>única</a:t>
          </a:r>
          <a:endParaRPr lang="en-US" sz="2400" kern="1200" dirty="0"/>
        </a:p>
      </dsp:txBody>
      <dsp:txXfrm>
        <a:off x="9635341" y="5806272"/>
        <a:ext cx="2262993" cy="4816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1754601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1652937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3944419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2602312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4047590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7674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221343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3435479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2236232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1681254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83133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3828130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9603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19877887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16353082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7C54E4-7D43-465F-8041-631F4E34506F}" type="datetimeFigureOut">
              <a:rPr lang="es-ES" smtClean="0"/>
              <a:pPr/>
              <a:t>21/05/2019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1BD686B-0995-44F9-8714-6EA0216AAA23}" type="slidenum">
              <a:rPr lang="es-ES" smtClean="0"/>
              <a:pPr/>
              <a:t>‹Nº›</a:t>
            </a:fld>
            <a:endParaRPr lang="es-ES"/>
          </a:p>
        </p:txBody>
      </p:sp>
    </p:spTree>
    <p:extLst>
      <p:ext uri="{BB962C8B-B14F-4D97-AF65-F5344CB8AC3E}">
        <p14:creationId xmlns:p14="http://schemas.microsoft.com/office/powerpoint/2010/main" val="4170522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E7C54E4-7D43-465F-8041-631F4E34506F}" type="datetimeFigureOut">
              <a:rPr lang="es-ES" smtClean="0"/>
              <a:pPr/>
              <a:t>21/05/2019</a:t>
            </a:fld>
            <a:endParaRPr lang="es-E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1BD686B-0995-44F9-8714-6EA0216AAA23}" type="slidenum">
              <a:rPr lang="es-ES" smtClean="0"/>
              <a:pPr/>
              <a:t>‹Nº›</a:t>
            </a:fld>
            <a:endParaRPr lang="es-ES"/>
          </a:p>
        </p:txBody>
      </p:sp>
    </p:spTree>
    <p:extLst>
      <p:ext uri="{BB962C8B-B14F-4D97-AF65-F5344CB8AC3E}">
        <p14:creationId xmlns:p14="http://schemas.microsoft.com/office/powerpoint/2010/main" val="2784388134"/>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6.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diagramLayout" Target="../diagrams/layout2.xml"/><Relationship Id="rId7" Type="http://schemas.openxmlformats.org/officeDocument/2006/relationships/slide" Target="slide1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slide" Target="slide6.xml"/></Relationships>
</file>

<file path=ppt/slides/_rels/slide8.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9.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3.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13.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14.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slide" Target="slide19.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19.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slide" Target="slide22.xml"/><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slide" Target="slide24.xml"/><Relationship Id="rId4" Type="http://schemas.openxmlformats.org/officeDocument/2006/relationships/slide" Target="slide25.xml"/></Relationships>
</file>

<file path=ppt/slides/_rels/slide22.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28.xml"/><Relationship Id="rId1" Type="http://schemas.openxmlformats.org/officeDocument/2006/relationships/slideLayout" Target="../slideLayouts/slideLayout2.xml"/><Relationship Id="rId4" Type="http://schemas.openxmlformats.org/officeDocument/2006/relationships/slide" Target="slide5.xml"/></Relationships>
</file>

<file path=ppt/slides/_rels/slide28.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hyperlink" Target="https://boc.cantabria.es/boces/verAnuncioAction.do?idAnuBlob=333018"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solidFill>
            <a:srgbClr val="FFFF00"/>
          </a:solidFill>
        </p:spPr>
        <p:txBody>
          <a:bodyPr>
            <a:normAutofit fontScale="90000"/>
          </a:bodyPr>
          <a:lstStyle/>
          <a:p>
            <a:r>
              <a:rPr lang="es-ES" dirty="0"/>
              <a:t>REGULACIÓN DE LAS LISTAS DEL PERSONAL </a:t>
            </a:r>
            <a:r>
              <a:rPr lang="es-ES" dirty="0" smtClean="0"/>
              <a:t>INTERINO DE </a:t>
            </a:r>
            <a:r>
              <a:rPr lang="es-ES" dirty="0"/>
              <a:t>TODOS LOS CUERPOS DOCENTES</a:t>
            </a:r>
          </a:p>
        </p:txBody>
      </p:sp>
      <p:sp>
        <p:nvSpPr>
          <p:cNvPr id="3" name="Subtítulo 2"/>
          <p:cNvSpPr>
            <a:spLocks noGrp="1"/>
          </p:cNvSpPr>
          <p:nvPr>
            <p:ph type="subTitle" idx="1"/>
          </p:nvPr>
        </p:nvSpPr>
        <p:spPr>
          <a:xfrm>
            <a:off x="1524000" y="4636394"/>
            <a:ext cx="9144000" cy="621405"/>
          </a:xfrm>
        </p:spPr>
        <p:txBody>
          <a:bodyPr/>
          <a:lstStyle/>
          <a:p>
            <a:r>
              <a:rPr lang="es-ES" dirty="0" smtClean="0"/>
              <a:t>Según </a:t>
            </a:r>
            <a:r>
              <a:rPr lang="es-ES" dirty="0"/>
              <a:t>Orden ECD/84/2017 de 15 de junio, BOC de 26 de junio de 2017</a:t>
            </a:r>
          </a:p>
        </p:txBody>
      </p:sp>
    </p:spTree>
    <p:extLst>
      <p:ext uri="{BB962C8B-B14F-4D97-AF65-F5344CB8AC3E}">
        <p14:creationId xmlns:p14="http://schemas.microsoft.com/office/powerpoint/2010/main" val="217796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41904" y="297180"/>
            <a:ext cx="8148756" cy="919526"/>
          </a:xfrm>
        </p:spPr>
        <p:txBody>
          <a:bodyPr/>
          <a:lstStyle/>
          <a:p>
            <a:r>
              <a:rPr lang="es-ES" b="1" dirty="0" smtClean="0"/>
              <a:t>LISTAS DE INTERINAS/OS</a:t>
            </a:r>
            <a:endParaRPr lang="es-ES" b="1" dirty="0"/>
          </a:p>
        </p:txBody>
      </p:sp>
      <p:sp>
        <p:nvSpPr>
          <p:cNvPr id="3" name="2 Subtítulo"/>
          <p:cNvSpPr>
            <a:spLocks noGrp="1"/>
          </p:cNvSpPr>
          <p:nvPr>
            <p:ph type="subTitle" idx="1"/>
          </p:nvPr>
        </p:nvSpPr>
        <p:spPr>
          <a:xfrm>
            <a:off x="911424" y="1484784"/>
            <a:ext cx="10177131" cy="4320480"/>
          </a:xfrm>
        </p:spPr>
        <p:txBody>
          <a:bodyPr>
            <a:normAutofit/>
          </a:bodyPr>
          <a:lstStyle/>
          <a:p>
            <a:pPr marL="514350" indent="-514350" algn="l">
              <a:lnSpc>
                <a:spcPct val="200000"/>
              </a:lnSpc>
              <a:buFont typeface="+mj-lt"/>
              <a:buAutoNum type="arabicPeriod"/>
            </a:pPr>
            <a:r>
              <a:rPr lang="es-ES" sz="3600" dirty="0" smtClean="0"/>
              <a:t>TIPOS DE NOMBRAMIENTOS</a:t>
            </a:r>
          </a:p>
          <a:p>
            <a:pPr marL="514350" indent="-514350" algn="l">
              <a:lnSpc>
                <a:spcPct val="200000"/>
              </a:lnSpc>
              <a:buFont typeface="+mj-lt"/>
              <a:buAutoNum type="arabicPeriod"/>
            </a:pPr>
            <a:r>
              <a:rPr lang="es-ES" sz="3600" dirty="0" smtClean="0"/>
              <a:t>ELABORACION DE LAS LISTAS</a:t>
            </a:r>
          </a:p>
          <a:p>
            <a:pPr marL="514350" indent="-514350" algn="l">
              <a:lnSpc>
                <a:spcPct val="200000"/>
              </a:lnSpc>
              <a:buFont typeface="+mj-lt"/>
              <a:buAutoNum type="arabicPeriod"/>
            </a:pPr>
            <a:r>
              <a:rPr lang="es-ES" sz="3600" dirty="0" smtClean="0"/>
              <a:t>TIPOS DE LISTAS</a:t>
            </a:r>
          </a:p>
        </p:txBody>
      </p:sp>
    </p:spTree>
    <p:extLst>
      <p:ext uri="{BB962C8B-B14F-4D97-AF65-F5344CB8AC3E}">
        <p14:creationId xmlns:p14="http://schemas.microsoft.com/office/powerpoint/2010/main" val="25258544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43050" y="302389"/>
            <a:ext cx="7058025" cy="1143000"/>
          </a:xfrm>
        </p:spPr>
        <p:txBody>
          <a:bodyPr>
            <a:normAutofit/>
          </a:bodyPr>
          <a:lstStyle/>
          <a:p>
            <a:pPr algn="ctr"/>
            <a:r>
              <a:rPr lang="es-ES" sz="4000" b="1" dirty="0" smtClean="0"/>
              <a:t>TIPOS DE NOMBRAMIENTOS</a:t>
            </a:r>
            <a:endParaRPr lang="es-ES" sz="4000" b="1" dirty="0"/>
          </a:p>
        </p:txBody>
      </p:sp>
      <p:sp>
        <p:nvSpPr>
          <p:cNvPr id="3" name="2 Marcador de contenido"/>
          <p:cNvSpPr>
            <a:spLocks noGrp="1"/>
          </p:cNvSpPr>
          <p:nvPr>
            <p:ph idx="1"/>
          </p:nvPr>
        </p:nvSpPr>
        <p:spPr>
          <a:xfrm>
            <a:off x="128092" y="1445389"/>
            <a:ext cx="4767758" cy="4622036"/>
          </a:xfrm>
        </p:spPr>
        <p:txBody>
          <a:bodyPr>
            <a:noAutofit/>
          </a:bodyPr>
          <a:lstStyle/>
          <a:p>
            <a:pPr>
              <a:lnSpc>
                <a:spcPct val="150000"/>
              </a:lnSpc>
              <a:buFont typeface="Wingdings" panose="05000000000000000000" pitchFamily="2" charset="2"/>
              <a:buChar char="Ø"/>
            </a:pPr>
            <a:r>
              <a:rPr lang="es-ES" sz="2400" b="1" dirty="0" smtClean="0"/>
              <a:t>Por la causa que lo origina</a:t>
            </a:r>
          </a:p>
          <a:p>
            <a:pPr lvl="1">
              <a:lnSpc>
                <a:spcPct val="150000"/>
              </a:lnSpc>
              <a:buFont typeface="Wingdings" panose="05000000000000000000" pitchFamily="2" charset="2"/>
              <a:buChar char="Ø"/>
            </a:pPr>
            <a:r>
              <a:rPr lang="es-ES" sz="2400" dirty="0" smtClean="0"/>
              <a:t>Al inicio de curso escolar</a:t>
            </a:r>
          </a:p>
          <a:p>
            <a:pPr lvl="1">
              <a:lnSpc>
                <a:spcPct val="150000"/>
              </a:lnSpc>
              <a:buFont typeface="Wingdings" panose="05000000000000000000" pitchFamily="2" charset="2"/>
              <a:buChar char="Ø"/>
            </a:pPr>
            <a:r>
              <a:rPr lang="es-ES" sz="2400" dirty="0" smtClean="0"/>
              <a:t>Vacante sobrevenida</a:t>
            </a:r>
          </a:p>
          <a:p>
            <a:pPr>
              <a:lnSpc>
                <a:spcPct val="150000"/>
              </a:lnSpc>
              <a:buFont typeface="Wingdings" panose="05000000000000000000" pitchFamily="2" charset="2"/>
              <a:buChar char="Ø"/>
            </a:pPr>
            <a:r>
              <a:rPr lang="es-ES" sz="2400" b="1" dirty="0" smtClean="0"/>
              <a:t>Por la duración de la jornada</a:t>
            </a:r>
          </a:p>
          <a:p>
            <a:pPr lvl="1">
              <a:lnSpc>
                <a:spcPct val="150000"/>
              </a:lnSpc>
              <a:buFont typeface="Wingdings" panose="05000000000000000000" pitchFamily="2" charset="2"/>
              <a:buChar char="Ø"/>
            </a:pPr>
            <a:r>
              <a:rPr lang="es-ES" sz="2400" dirty="0" smtClean="0"/>
              <a:t>A tiempo completo</a:t>
            </a:r>
          </a:p>
          <a:p>
            <a:pPr lvl="1">
              <a:lnSpc>
                <a:spcPct val="150000"/>
              </a:lnSpc>
              <a:buFont typeface="Wingdings" panose="05000000000000000000" pitchFamily="2" charset="2"/>
              <a:buChar char="Ø"/>
            </a:pPr>
            <a:r>
              <a:rPr lang="es-ES" sz="2400" dirty="0" smtClean="0"/>
              <a:t>A tiempo parcial</a:t>
            </a:r>
          </a:p>
        </p:txBody>
      </p:sp>
      <p:sp>
        <p:nvSpPr>
          <p:cNvPr id="4" name="3 Rectángulo"/>
          <p:cNvSpPr/>
          <p:nvPr/>
        </p:nvSpPr>
        <p:spPr>
          <a:xfrm>
            <a:off x="4505325" y="1445389"/>
            <a:ext cx="6096000" cy="5010474"/>
          </a:xfrm>
          <a:prstGeom prst="rect">
            <a:avLst/>
          </a:prstGeom>
        </p:spPr>
        <p:txBody>
          <a:bodyPr>
            <a:spAutoFit/>
          </a:bodyPr>
          <a:lstStyle/>
          <a:p>
            <a:pPr marL="342900" indent="-342900">
              <a:lnSpc>
                <a:spcPct val="150000"/>
              </a:lnSpc>
              <a:buClr>
                <a:schemeClr val="accent1"/>
              </a:buClr>
              <a:buFont typeface="Wingdings" panose="05000000000000000000" pitchFamily="2" charset="2"/>
              <a:buChar char="Ø"/>
            </a:pPr>
            <a:r>
              <a:rPr lang="es-ES" sz="2400" b="1" dirty="0"/>
              <a:t>Por las características del puesto</a:t>
            </a:r>
          </a:p>
          <a:p>
            <a:pPr marL="800100" lvl="1" indent="-342900">
              <a:lnSpc>
                <a:spcPct val="150000"/>
              </a:lnSpc>
              <a:buClr>
                <a:schemeClr val="accent1"/>
              </a:buClr>
              <a:buFont typeface="Wingdings" panose="05000000000000000000" pitchFamily="2" charset="2"/>
              <a:buChar char="Ø"/>
            </a:pPr>
            <a:r>
              <a:rPr lang="es-ES" sz="2400" dirty="0"/>
              <a:t>Para puestos ordinarios</a:t>
            </a:r>
          </a:p>
          <a:p>
            <a:pPr marL="800100" lvl="1" indent="-342900">
              <a:lnSpc>
                <a:spcPct val="150000"/>
              </a:lnSpc>
              <a:buClr>
                <a:schemeClr val="accent1"/>
              </a:buClr>
              <a:buFont typeface="Wingdings" panose="05000000000000000000" pitchFamily="2" charset="2"/>
              <a:buChar char="Ø"/>
            </a:pPr>
            <a:r>
              <a:rPr lang="es-ES" sz="2400" dirty="0"/>
              <a:t>Para puestos itinerantes</a:t>
            </a:r>
          </a:p>
          <a:p>
            <a:pPr marL="800100" lvl="1" indent="-342900">
              <a:lnSpc>
                <a:spcPct val="150000"/>
              </a:lnSpc>
              <a:buClr>
                <a:schemeClr val="accent1"/>
              </a:buClr>
              <a:buFont typeface="Wingdings" panose="05000000000000000000" pitchFamily="2" charset="2"/>
              <a:buChar char="Ø"/>
            </a:pPr>
            <a:r>
              <a:rPr lang="es-ES" sz="2400" dirty="0"/>
              <a:t>Para puestos compartidos</a:t>
            </a:r>
          </a:p>
          <a:p>
            <a:pPr marL="800100" lvl="1" indent="-342900">
              <a:lnSpc>
                <a:spcPct val="150000"/>
              </a:lnSpc>
              <a:buClr>
                <a:schemeClr val="accent1"/>
              </a:buClr>
              <a:buFont typeface="Wingdings" panose="05000000000000000000" pitchFamily="2" charset="2"/>
              <a:buChar char="Ø"/>
            </a:pPr>
            <a:r>
              <a:rPr lang="es-ES" sz="2400" dirty="0"/>
              <a:t>Para puestos de perfil múltiple</a:t>
            </a:r>
          </a:p>
          <a:p>
            <a:pPr marL="800100" lvl="1" indent="-342900">
              <a:lnSpc>
                <a:spcPct val="150000"/>
              </a:lnSpc>
              <a:buClr>
                <a:schemeClr val="accent1"/>
              </a:buClr>
              <a:buFont typeface="Wingdings" panose="05000000000000000000" pitchFamily="2" charset="2"/>
              <a:buChar char="Ø"/>
            </a:pPr>
            <a:r>
              <a:rPr lang="es-ES" sz="2400" dirty="0"/>
              <a:t>Para puestos bilingües</a:t>
            </a:r>
          </a:p>
          <a:p>
            <a:pPr marL="342900" indent="-342900">
              <a:lnSpc>
                <a:spcPct val="150000"/>
              </a:lnSpc>
              <a:buClr>
                <a:schemeClr val="accent1"/>
              </a:buClr>
              <a:buFont typeface="Wingdings" panose="05000000000000000000" pitchFamily="2" charset="2"/>
              <a:buChar char="Ø"/>
            </a:pPr>
            <a:r>
              <a:rPr lang="es-ES" sz="2400" b="1" dirty="0"/>
              <a:t>Por el carácter forzoso o voluntario</a:t>
            </a:r>
          </a:p>
          <a:p>
            <a:pPr marL="800100" lvl="1" indent="-342900">
              <a:lnSpc>
                <a:spcPct val="150000"/>
              </a:lnSpc>
              <a:buClr>
                <a:schemeClr val="accent1"/>
              </a:buClr>
              <a:buFont typeface="Wingdings" panose="05000000000000000000" pitchFamily="2" charset="2"/>
              <a:buChar char="Ø"/>
            </a:pPr>
            <a:r>
              <a:rPr lang="es-ES" sz="2400" dirty="0"/>
              <a:t>Puestos obligatorios</a:t>
            </a:r>
          </a:p>
          <a:p>
            <a:pPr marL="800100" lvl="1" indent="-342900">
              <a:lnSpc>
                <a:spcPct val="150000"/>
              </a:lnSpc>
              <a:buClr>
                <a:schemeClr val="accent1"/>
              </a:buClr>
              <a:buFont typeface="Wingdings" panose="05000000000000000000" pitchFamily="2" charset="2"/>
              <a:buChar char="Ø"/>
            </a:pPr>
            <a:r>
              <a:rPr lang="es-ES" sz="2400" dirty="0"/>
              <a:t>Puestos voluntarios</a:t>
            </a:r>
          </a:p>
        </p:txBody>
      </p:sp>
    </p:spTree>
    <p:extLst>
      <p:ext uri="{BB962C8B-B14F-4D97-AF65-F5344CB8AC3E}">
        <p14:creationId xmlns:p14="http://schemas.microsoft.com/office/powerpoint/2010/main" val="31994346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600325" y="120824"/>
            <a:ext cx="4543425" cy="1143000"/>
          </a:xfrm>
        </p:spPr>
        <p:txBody>
          <a:bodyPr>
            <a:noAutofit/>
          </a:bodyPr>
          <a:lstStyle/>
          <a:p>
            <a:pPr algn="ctr"/>
            <a:r>
              <a:rPr lang="es-ES" sz="4400" dirty="0" smtClean="0"/>
              <a:t>TIPOS DE LISTAS</a:t>
            </a:r>
            <a:endParaRPr lang="es-ES" sz="4400" dirty="0"/>
          </a:p>
        </p:txBody>
      </p:sp>
      <p:sp>
        <p:nvSpPr>
          <p:cNvPr id="3" name="2 Marcador de contenido"/>
          <p:cNvSpPr>
            <a:spLocks noGrp="1"/>
          </p:cNvSpPr>
          <p:nvPr>
            <p:ph idx="1"/>
          </p:nvPr>
        </p:nvSpPr>
        <p:spPr>
          <a:xfrm>
            <a:off x="566242" y="1040160"/>
            <a:ext cx="8844458" cy="5184576"/>
          </a:xfrm>
        </p:spPr>
        <p:txBody>
          <a:bodyPr>
            <a:normAutofit/>
          </a:bodyPr>
          <a:lstStyle/>
          <a:p>
            <a:pPr lvl="1">
              <a:lnSpc>
                <a:spcPct val="200000"/>
              </a:lnSpc>
            </a:pPr>
            <a:r>
              <a:rPr lang="es-ES" sz="4400" dirty="0" smtClean="0"/>
              <a:t>LISTAS DE VACANTES</a:t>
            </a:r>
          </a:p>
          <a:p>
            <a:pPr lvl="1">
              <a:lnSpc>
                <a:spcPct val="200000"/>
              </a:lnSpc>
            </a:pPr>
            <a:r>
              <a:rPr lang="es-ES" sz="4400" dirty="0" smtClean="0"/>
              <a:t>LISTAS DE SUSTITUCIONES</a:t>
            </a:r>
          </a:p>
          <a:p>
            <a:pPr lvl="1">
              <a:lnSpc>
                <a:spcPct val="200000"/>
              </a:lnSpc>
            </a:pPr>
            <a:r>
              <a:rPr lang="es-ES" sz="4400" dirty="0" smtClean="0"/>
              <a:t>LISTAS UNICAS</a:t>
            </a:r>
          </a:p>
        </p:txBody>
      </p:sp>
    </p:spTree>
    <p:extLst>
      <p:ext uri="{BB962C8B-B14F-4D97-AF65-F5344CB8AC3E}">
        <p14:creationId xmlns:p14="http://schemas.microsoft.com/office/powerpoint/2010/main" val="2741653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31817"/>
          </a:xfrm>
        </p:spPr>
        <p:txBody>
          <a:bodyPr>
            <a:normAutofit/>
          </a:bodyPr>
          <a:lstStyle/>
          <a:p>
            <a:pPr algn="ctr"/>
            <a:r>
              <a:rPr lang="es-ES" dirty="0">
                <a:latin typeface="Franklin Gothic Heavy" panose="020B0903020102020204" pitchFamily="34" charset="0"/>
              </a:rPr>
              <a:t>Índice</a:t>
            </a:r>
          </a:p>
        </p:txBody>
      </p:sp>
      <p:sp>
        <p:nvSpPr>
          <p:cNvPr id="3" name="Content Placeholder 2"/>
          <p:cNvSpPr>
            <a:spLocks noGrp="1"/>
          </p:cNvSpPr>
          <p:nvPr>
            <p:ph idx="1"/>
          </p:nvPr>
        </p:nvSpPr>
        <p:spPr/>
        <p:txBody>
          <a:bodyPr/>
          <a:lstStyle/>
          <a:p>
            <a:r>
              <a:rPr lang="es-ES" sz="2400" dirty="0" smtClean="0">
                <a:hlinkClick r:id="rId2" action="ppaction://hlinksldjump"/>
              </a:rPr>
              <a:t>Requisitos generales para permanecer en las listas de interinos</a:t>
            </a:r>
            <a:endParaRPr lang="es-ES" sz="2400" dirty="0" smtClean="0"/>
          </a:p>
          <a:p>
            <a:pPr marL="0" indent="0">
              <a:buNone/>
            </a:pPr>
            <a:endParaRPr lang="es-ES" sz="2400" dirty="0" smtClean="0"/>
          </a:p>
          <a:p>
            <a:r>
              <a:rPr lang="es-ES" sz="2400" dirty="0" smtClean="0">
                <a:hlinkClick r:id="rId3" action="ppaction://hlinksldjump"/>
              </a:rPr>
              <a:t>Requisitos para trabajar en plazas bilingües, de perfil múltiple o que requieran formación adicional específica</a:t>
            </a:r>
            <a:endParaRPr lang="es-ES" sz="2400" dirty="0" smtClean="0"/>
          </a:p>
          <a:p>
            <a:endParaRPr lang="es-ES" dirty="0"/>
          </a:p>
        </p:txBody>
      </p:sp>
    </p:spTree>
    <p:extLst>
      <p:ext uri="{BB962C8B-B14F-4D97-AF65-F5344CB8AC3E}">
        <p14:creationId xmlns:p14="http://schemas.microsoft.com/office/powerpoint/2010/main" val="28380860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24335957"/>
              </p:ext>
            </p:extLst>
          </p:nvPr>
        </p:nvGraphicFramePr>
        <p:xfrm>
          <a:off x="91440" y="0"/>
          <a:ext cx="11939451" cy="6766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1776549" y="2194560"/>
            <a:ext cx="862148" cy="369332"/>
          </a:xfrm>
          <a:prstGeom prst="rect">
            <a:avLst/>
          </a:prstGeom>
          <a:noFill/>
        </p:spPr>
        <p:txBody>
          <a:bodyPr wrap="square" rtlCol="0">
            <a:spAutoFit/>
          </a:bodyPr>
          <a:lstStyle/>
          <a:p>
            <a:pPr algn="ctr"/>
            <a:r>
              <a:rPr lang="es-ES" dirty="0" smtClean="0"/>
              <a:t>SÍ</a:t>
            </a:r>
            <a:endParaRPr lang="es-ES" dirty="0"/>
          </a:p>
        </p:txBody>
      </p:sp>
      <p:sp>
        <p:nvSpPr>
          <p:cNvPr id="7" name="TextBox 6"/>
          <p:cNvSpPr txBox="1"/>
          <p:nvPr/>
        </p:nvSpPr>
        <p:spPr>
          <a:xfrm>
            <a:off x="4789715" y="818606"/>
            <a:ext cx="862148" cy="369332"/>
          </a:xfrm>
          <a:prstGeom prst="rect">
            <a:avLst/>
          </a:prstGeom>
          <a:noFill/>
        </p:spPr>
        <p:txBody>
          <a:bodyPr wrap="square" rtlCol="0">
            <a:spAutoFit/>
          </a:bodyPr>
          <a:lstStyle/>
          <a:p>
            <a:pPr algn="ctr"/>
            <a:r>
              <a:rPr lang="es-ES" dirty="0" smtClean="0"/>
              <a:t>SÍ</a:t>
            </a:r>
            <a:endParaRPr lang="es-ES" dirty="0"/>
          </a:p>
        </p:txBody>
      </p:sp>
      <p:sp>
        <p:nvSpPr>
          <p:cNvPr id="8" name="TextBox 7"/>
          <p:cNvSpPr txBox="1"/>
          <p:nvPr/>
        </p:nvSpPr>
        <p:spPr>
          <a:xfrm>
            <a:off x="2503715" y="3757749"/>
            <a:ext cx="862148" cy="369332"/>
          </a:xfrm>
          <a:prstGeom prst="rect">
            <a:avLst/>
          </a:prstGeom>
          <a:noFill/>
        </p:spPr>
        <p:txBody>
          <a:bodyPr wrap="square" rtlCol="0">
            <a:spAutoFit/>
          </a:bodyPr>
          <a:lstStyle/>
          <a:p>
            <a:pPr algn="ctr"/>
            <a:r>
              <a:rPr lang="es-ES" dirty="0" smtClean="0"/>
              <a:t>NO</a:t>
            </a:r>
            <a:endParaRPr lang="es-ES" dirty="0"/>
          </a:p>
        </p:txBody>
      </p:sp>
      <p:sp>
        <p:nvSpPr>
          <p:cNvPr id="9" name="TextBox 8"/>
          <p:cNvSpPr txBox="1"/>
          <p:nvPr/>
        </p:nvSpPr>
        <p:spPr>
          <a:xfrm>
            <a:off x="4789715" y="2379226"/>
            <a:ext cx="862148" cy="369332"/>
          </a:xfrm>
          <a:prstGeom prst="rect">
            <a:avLst/>
          </a:prstGeom>
          <a:noFill/>
        </p:spPr>
        <p:txBody>
          <a:bodyPr wrap="square" rtlCol="0">
            <a:spAutoFit/>
          </a:bodyPr>
          <a:lstStyle/>
          <a:p>
            <a:pPr algn="ctr"/>
            <a:r>
              <a:rPr lang="es-ES" dirty="0" smtClean="0"/>
              <a:t>NO</a:t>
            </a:r>
            <a:endParaRPr lang="es-ES" dirty="0"/>
          </a:p>
        </p:txBody>
      </p:sp>
    </p:spTree>
    <p:extLst>
      <p:ext uri="{BB962C8B-B14F-4D97-AF65-F5344CB8AC3E}">
        <p14:creationId xmlns:p14="http://schemas.microsoft.com/office/powerpoint/2010/main" val="12250096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		</a:t>
            </a:r>
            <a:r>
              <a:rPr lang="es-ES" dirty="0" smtClean="0">
                <a:latin typeface="Franklin Gothic Heavy" panose="020B0903020102020204" pitchFamily="34" charset="0"/>
              </a:rPr>
              <a:t>¿</a:t>
            </a:r>
            <a:r>
              <a:rPr lang="es-ES" dirty="0">
                <a:latin typeface="Franklin Gothic Heavy" panose="020B0903020102020204" pitchFamily="34" charset="0"/>
              </a:rPr>
              <a:t>Se convoca </a:t>
            </a:r>
            <a:r>
              <a:rPr lang="es-ES" dirty="0" smtClean="0">
                <a:latin typeface="Franklin Gothic Heavy" panose="020B0903020102020204" pitchFamily="34" charset="0"/>
              </a:rPr>
              <a:t>el CUERPO</a:t>
            </a:r>
            <a:r>
              <a:rPr lang="es-ES" dirty="0">
                <a:latin typeface="Franklin Gothic Heavy" panose="020B0903020102020204" pitchFamily="34" charset="0"/>
              </a:rPr>
              <a:t>?</a:t>
            </a:r>
          </a:p>
        </p:txBody>
      </p:sp>
      <p:graphicFrame>
        <p:nvGraphicFramePr>
          <p:cNvPr id="6" name="Marcador de contenido 5"/>
          <p:cNvGraphicFramePr>
            <a:graphicFrameLocks noGrp="1"/>
          </p:cNvGraphicFramePr>
          <p:nvPr>
            <p:ph idx="1"/>
            <p:extLst>
              <p:ext uri="{D42A27DB-BD31-4B8C-83A1-F6EECF244321}">
                <p14:modId xmlns:p14="http://schemas.microsoft.com/office/powerpoint/2010/main" val="2761941305"/>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Rectángulo redondeado"/>
          <p:cNvSpPr/>
          <p:nvPr/>
        </p:nvSpPr>
        <p:spPr>
          <a:xfrm>
            <a:off x="3024555" y="2180491"/>
            <a:ext cx="3856892" cy="16764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6500" dirty="0">
                <a:hlinkClick r:id="rId7" action="ppaction://hlinksldjump"/>
              </a:rPr>
              <a:t>Sí</a:t>
            </a:r>
            <a:endParaRPr lang="es-ES" sz="6500" dirty="0"/>
          </a:p>
        </p:txBody>
      </p:sp>
      <p:sp>
        <p:nvSpPr>
          <p:cNvPr id="5" name="4 Rectángulo redondeado"/>
          <p:cNvSpPr/>
          <p:nvPr/>
        </p:nvSpPr>
        <p:spPr>
          <a:xfrm>
            <a:off x="3012833" y="4032739"/>
            <a:ext cx="3856892" cy="16764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6500" dirty="0" smtClean="0">
                <a:hlinkClick r:id="rId8" action="ppaction://hlinksldjump"/>
              </a:rPr>
              <a:t>No</a:t>
            </a:r>
            <a:endParaRPr lang="es-ES" sz="6500" dirty="0"/>
          </a:p>
        </p:txBody>
      </p:sp>
      <p:sp>
        <p:nvSpPr>
          <p:cNvPr id="7" name="Curved Up Arrow 6">
            <a:hlinkClick r:id="rId9"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231447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		</a:t>
            </a:r>
            <a:r>
              <a:rPr lang="es-ES" dirty="0" smtClean="0">
                <a:latin typeface="Franklin Gothic Heavy" panose="020B0903020102020204" pitchFamily="34" charset="0"/>
              </a:rPr>
              <a:t>¿</a:t>
            </a:r>
            <a:r>
              <a:rPr lang="es-ES" dirty="0">
                <a:latin typeface="Franklin Gothic Heavy" panose="020B0903020102020204" pitchFamily="34" charset="0"/>
              </a:rPr>
              <a:t>De qué tipo de lista se viene?</a:t>
            </a:r>
          </a:p>
        </p:txBody>
      </p:sp>
      <p:sp>
        <p:nvSpPr>
          <p:cNvPr id="3" name="Marcador de contenido 2"/>
          <p:cNvSpPr>
            <a:spLocks noGrp="1"/>
          </p:cNvSpPr>
          <p:nvPr>
            <p:ph idx="1"/>
          </p:nvPr>
        </p:nvSpPr>
        <p:spPr/>
        <p:txBody>
          <a:bodyPr/>
          <a:lstStyle/>
          <a:p>
            <a:r>
              <a:rPr lang="es-ES" sz="4800" dirty="0">
                <a:hlinkClick r:id="rId2" action="ppaction://hlinksldjump"/>
              </a:rPr>
              <a:t>De doble </a:t>
            </a:r>
            <a:r>
              <a:rPr lang="es-ES" sz="4800" dirty="0" smtClean="0">
                <a:hlinkClick r:id="rId2" action="ppaction://hlinksldjump"/>
              </a:rPr>
              <a:t>lista</a:t>
            </a:r>
            <a:endParaRPr lang="es-ES" sz="4800" dirty="0" smtClean="0"/>
          </a:p>
          <a:p>
            <a:endParaRPr lang="es-ES" dirty="0">
              <a:hlinkClick r:id="rId3" action="ppaction://hlinksldjump"/>
            </a:endParaRPr>
          </a:p>
          <a:p>
            <a:endParaRPr lang="es-ES" dirty="0" smtClean="0">
              <a:hlinkClick r:id="rId3" action="ppaction://hlinksldjump"/>
            </a:endParaRPr>
          </a:p>
          <a:p>
            <a:endParaRPr lang="es-ES" dirty="0">
              <a:hlinkClick r:id="rId3" action="ppaction://hlinksldjump"/>
            </a:endParaRPr>
          </a:p>
          <a:p>
            <a:r>
              <a:rPr lang="es-ES" sz="4800" dirty="0" smtClean="0">
                <a:hlinkClick r:id="rId3" action="ppaction://hlinksldjump"/>
              </a:rPr>
              <a:t>De </a:t>
            </a:r>
            <a:r>
              <a:rPr lang="es-ES" sz="4800" dirty="0">
                <a:hlinkClick r:id="rId3" action="ppaction://hlinksldjump"/>
              </a:rPr>
              <a:t>lista única</a:t>
            </a:r>
            <a:endParaRPr lang="es-ES" sz="4800" dirty="0"/>
          </a:p>
        </p:txBody>
      </p:sp>
      <p:sp>
        <p:nvSpPr>
          <p:cNvPr id="4" name="Curved Up Arrow 3">
            <a:hlinkClick r:id="rId4"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35389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75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latin typeface="Franklin Gothic Heavy" panose="020B0903020102020204" pitchFamily="34" charset="0"/>
              </a:rPr>
              <a:t>DOBLE LISTA</a:t>
            </a:r>
            <a:endParaRPr lang="es-ES" dirty="0">
              <a:latin typeface="Franklin Gothic Heavy" panose="020B0903020102020204" pitchFamily="34" charset="0"/>
            </a:endParaRPr>
          </a:p>
        </p:txBody>
      </p:sp>
      <p:sp>
        <p:nvSpPr>
          <p:cNvPr id="3" name="Marcador de contenido 2"/>
          <p:cNvSpPr>
            <a:spLocks noGrp="1"/>
          </p:cNvSpPr>
          <p:nvPr>
            <p:ph idx="1"/>
          </p:nvPr>
        </p:nvSpPr>
        <p:spPr>
          <a:xfrm>
            <a:off x="677334" y="2774544"/>
            <a:ext cx="8596668" cy="3880773"/>
          </a:xfrm>
        </p:spPr>
        <p:txBody>
          <a:bodyPr>
            <a:normAutofit/>
          </a:bodyPr>
          <a:lstStyle/>
          <a:p>
            <a:pPr algn="just"/>
            <a:r>
              <a:rPr lang="es-ES" sz="2400" dirty="0"/>
              <a:t>1º.- Se deja la misma </a:t>
            </a:r>
            <a:r>
              <a:rPr lang="es-ES" sz="2400" dirty="0" smtClean="0"/>
              <a:t>lista de vacantes </a:t>
            </a:r>
            <a:r>
              <a:rPr lang="es-ES" sz="2400" dirty="0"/>
              <a:t>reordenándola según el artículo 23 de la Orden: </a:t>
            </a:r>
            <a:r>
              <a:rPr lang="es-ES" sz="2400" dirty="0" smtClean="0"/>
              <a:t>quienes habiéndoseles </a:t>
            </a:r>
            <a:r>
              <a:rPr lang="es-ES" sz="2400" dirty="0"/>
              <a:t>ofrecido vacante (completa y pura) y no teniendo causa de renuncia (art. 24) no la cogieron y no desempeñaron después ningún otro nombramiento (en vacante o sustitución) en ninguna lista a lo largo de todo el curso, se les colocarán en su orden al final de la lista. </a:t>
            </a:r>
          </a:p>
        </p:txBody>
      </p:sp>
    </p:spTree>
    <p:extLst>
      <p:ext uri="{BB962C8B-B14F-4D97-AF65-F5344CB8AC3E}">
        <p14:creationId xmlns:p14="http://schemas.microsoft.com/office/powerpoint/2010/main" val="59209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latin typeface="Franklin Gothic Heavy" panose="020B0903020102020204" pitchFamily="34" charset="0"/>
              </a:rPr>
              <a:t>DOBLE LISTA</a:t>
            </a:r>
            <a:endParaRPr lang="es-ES" dirty="0"/>
          </a:p>
        </p:txBody>
      </p:sp>
      <p:sp>
        <p:nvSpPr>
          <p:cNvPr id="3" name="Content Placeholder 2"/>
          <p:cNvSpPr>
            <a:spLocks noGrp="1"/>
          </p:cNvSpPr>
          <p:nvPr>
            <p:ph idx="1"/>
          </p:nvPr>
        </p:nvSpPr>
        <p:spPr>
          <a:xfrm>
            <a:off x="677334" y="2977227"/>
            <a:ext cx="8596668" cy="3880773"/>
          </a:xfrm>
        </p:spPr>
        <p:txBody>
          <a:bodyPr/>
          <a:lstStyle/>
          <a:p>
            <a:pPr algn="just"/>
            <a:r>
              <a:rPr lang="es-ES" sz="2400" dirty="0"/>
              <a:t>2º.-Se deja la misma lista de sustituciones sin ningún tipo de </a:t>
            </a:r>
            <a:r>
              <a:rPr lang="es-ES" sz="2400" dirty="0" smtClean="0"/>
              <a:t>reordenación. No se toca.</a:t>
            </a:r>
            <a:endParaRPr lang="es-ES" sz="2400" dirty="0"/>
          </a:p>
          <a:p>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3299362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latin typeface="Franklin Gothic Heavy" panose="020B0903020102020204" pitchFamily="34" charset="0"/>
              </a:rPr>
              <a:t>LISTA ÚNICA</a:t>
            </a:r>
            <a:endParaRPr lang="es-ES" dirty="0">
              <a:latin typeface="Franklin Gothic Heavy" panose="020B0903020102020204" pitchFamily="34" charset="0"/>
            </a:endParaRPr>
          </a:p>
        </p:txBody>
      </p:sp>
      <p:sp>
        <p:nvSpPr>
          <p:cNvPr id="3" name="Marcador de contenido 2"/>
          <p:cNvSpPr>
            <a:spLocks noGrp="1"/>
          </p:cNvSpPr>
          <p:nvPr>
            <p:ph idx="1"/>
          </p:nvPr>
        </p:nvSpPr>
        <p:spPr>
          <a:xfrm>
            <a:off x="677334" y="2559215"/>
            <a:ext cx="8596668" cy="3880773"/>
          </a:xfrm>
        </p:spPr>
        <p:txBody>
          <a:bodyPr>
            <a:normAutofit fontScale="92500" lnSpcReduction="10000"/>
          </a:bodyPr>
          <a:lstStyle/>
          <a:p>
            <a:pPr algn="just"/>
            <a:r>
              <a:rPr lang="es-ES" sz="2400" dirty="0" smtClean="0"/>
              <a:t>1º</a:t>
            </a:r>
            <a:r>
              <a:rPr lang="es-ES" sz="2400" dirty="0"/>
              <a:t>.- Se deja la misma lista única reordenándola según el artículo 23 de la Orden: </a:t>
            </a:r>
            <a:r>
              <a:rPr lang="es-ES" sz="2400" dirty="0" smtClean="0"/>
              <a:t>quienes habiéndoseles </a:t>
            </a:r>
            <a:r>
              <a:rPr lang="es-ES" sz="2400" dirty="0"/>
              <a:t>ofrecido vacante (completa y pura) y no teniendo causa de renuncia (art. 24) no la cogieron y no desempeñaron después ningún otro nombramiento (en vacante o sustitución) en ninguna lista a lo largo de todo el curso, se les colocarán en su orden al final de la lista. </a:t>
            </a:r>
          </a:p>
          <a:p>
            <a:pPr algn="just"/>
            <a:endParaRPr lang="es-ES" sz="2400" dirty="0" smtClean="0"/>
          </a:p>
          <a:p>
            <a:pPr algn="just"/>
            <a:r>
              <a:rPr lang="es-ES" sz="2400" dirty="0" smtClean="0"/>
              <a:t>A aquellas personas a las </a:t>
            </a:r>
            <a:r>
              <a:rPr lang="es-ES" sz="2400" dirty="0"/>
              <a:t>que sólo les llegaron </a:t>
            </a:r>
            <a:r>
              <a:rPr lang="es-ES" sz="2400" dirty="0" smtClean="0"/>
              <a:t>sustituciones, </a:t>
            </a:r>
            <a:r>
              <a:rPr lang="es-ES" sz="2400" dirty="0"/>
              <a:t>no se les reordena (se les deja en el mismo orden) aunque no </a:t>
            </a:r>
            <a:r>
              <a:rPr lang="es-ES" sz="2400" dirty="0" smtClean="0"/>
              <a:t>cojan ninguna a lo largo de todo el curso.</a:t>
            </a:r>
            <a:endParaRPr lang="es-ES" sz="2400"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82470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_tradnl" dirty="0" smtClean="0">
                <a:latin typeface="Franklin Gothic Heavy" panose="020B0903020102020204" pitchFamily="34" charset="0"/>
              </a:rPr>
              <a:t>¿Se convoca la ESPECIALIDAD?</a:t>
            </a:r>
            <a:endParaRPr lang="es-ES" dirty="0">
              <a:latin typeface="Franklin Gothic Heavy" panose="020B0903020102020204" pitchFamily="34" charset="0"/>
            </a:endParaRPr>
          </a:p>
        </p:txBody>
      </p:sp>
      <p:sp>
        <p:nvSpPr>
          <p:cNvPr id="4" name="3 Rectángulo redondeado"/>
          <p:cNvSpPr/>
          <p:nvPr/>
        </p:nvSpPr>
        <p:spPr>
          <a:xfrm>
            <a:off x="3024555" y="2180491"/>
            <a:ext cx="3856892" cy="16764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6500" dirty="0" smtClean="0">
                <a:solidFill>
                  <a:schemeClr val="tx1"/>
                </a:solidFill>
                <a:hlinkClick r:id="rId2" action="ppaction://hlinksldjump"/>
              </a:rPr>
              <a:t>Sí</a:t>
            </a:r>
            <a:endParaRPr lang="es-ES" sz="6500" dirty="0">
              <a:solidFill>
                <a:schemeClr val="tx1"/>
              </a:solidFill>
            </a:endParaRPr>
          </a:p>
        </p:txBody>
      </p:sp>
      <p:sp>
        <p:nvSpPr>
          <p:cNvPr id="5" name="4 Rectángulo redondeado"/>
          <p:cNvSpPr/>
          <p:nvPr/>
        </p:nvSpPr>
        <p:spPr>
          <a:xfrm>
            <a:off x="3012833" y="4032739"/>
            <a:ext cx="3856892" cy="16764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6500" dirty="0" smtClean="0">
                <a:hlinkClick r:id="rId3" action="ppaction://hlinksldjump"/>
              </a:rPr>
              <a:t>No</a:t>
            </a:r>
            <a:endParaRPr lang="es-ES" sz="6500" dirty="0"/>
          </a:p>
        </p:txBody>
      </p:sp>
      <p:sp>
        <p:nvSpPr>
          <p:cNvPr id="6" name="Curved Up Arrow 5">
            <a:hlinkClick r:id="rId4"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45075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par>
                                <p:cTn id="7" presetID="42"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1000"/>
                                        <p:tgtEl>
                                          <p:spTgt spid="4"/>
                                        </p:tgtEl>
                                      </p:cBhvr>
                                    </p:animEffect>
                                    <p:anim calcmode="lin" valueType="num">
                                      <p:cBhvr>
                                        <p:cTn id="10" dur="1000" fill="hold"/>
                                        <p:tgtEl>
                                          <p:spTgt spid="4"/>
                                        </p:tgtEl>
                                        <p:attrNameLst>
                                          <p:attrName>ppt_x</p:attrName>
                                        </p:attrNameLst>
                                      </p:cBhvr>
                                      <p:tavLst>
                                        <p:tav tm="0">
                                          <p:val>
                                            <p:strVal val="#ppt_x"/>
                                          </p:val>
                                        </p:tav>
                                        <p:tav tm="100000">
                                          <p:val>
                                            <p:strVal val="#ppt_x"/>
                                          </p:val>
                                        </p:tav>
                                      </p:tavLst>
                                    </p:anim>
                                    <p:anim calcmode="lin" valueType="num">
                                      <p:cBhvr>
                                        <p:cTn id="11" dur="1000" fill="hold"/>
                                        <p:tgtEl>
                                          <p:spTgt spid="4"/>
                                        </p:tgtEl>
                                        <p:attrNameLst>
                                          <p:attrName>ppt_y</p:attrName>
                                        </p:attrNameLst>
                                      </p:cBhvr>
                                      <p:tavLst>
                                        <p:tav tm="0">
                                          <p:val>
                                            <p:strVal val="#ppt_y+.1"/>
                                          </p:val>
                                        </p:tav>
                                        <p:tav tm="100000">
                                          <p:val>
                                            <p:strVal val="#ppt_y"/>
                                          </p:val>
                                        </p:tav>
                                      </p:tavLst>
                                    </p:anim>
                                  </p:childTnLst>
                                </p:cTn>
                              </p:par>
                              <p:par>
                                <p:cTn id="12" presetID="42"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ES_tradnl" dirty="0" smtClean="0">
                <a:latin typeface="Franklin Gothic Heavy" panose="020B0903020102020204" pitchFamily="34" charset="0"/>
              </a:rPr>
              <a:t>¿De qué tipo de lista se viene?</a:t>
            </a:r>
            <a:endParaRPr lang="es-ES" dirty="0">
              <a:latin typeface="Franklin Gothic Heavy" panose="020B0903020102020204" pitchFamily="34" charset="0"/>
            </a:endParaRPr>
          </a:p>
        </p:txBody>
      </p:sp>
      <p:sp>
        <p:nvSpPr>
          <p:cNvPr id="3" name="2 Marcador de contenido"/>
          <p:cNvSpPr>
            <a:spLocks noGrp="1"/>
          </p:cNvSpPr>
          <p:nvPr>
            <p:ph idx="1"/>
          </p:nvPr>
        </p:nvSpPr>
        <p:spPr/>
        <p:txBody>
          <a:bodyPr>
            <a:normAutofit/>
          </a:bodyPr>
          <a:lstStyle/>
          <a:p>
            <a:r>
              <a:rPr lang="es-ES_tradnl" sz="4800" dirty="0" smtClean="0">
                <a:solidFill>
                  <a:srgbClr val="92D050"/>
                </a:solidFill>
                <a:hlinkClick r:id="rId2" action="ppaction://hlinksldjump"/>
              </a:rPr>
              <a:t>De doble lista</a:t>
            </a:r>
            <a:endParaRPr lang="es-ES_tradnl" sz="4800" dirty="0" smtClean="0">
              <a:solidFill>
                <a:srgbClr val="92D050"/>
              </a:solidFill>
            </a:endParaRPr>
          </a:p>
          <a:p>
            <a:pPr>
              <a:buNone/>
            </a:pPr>
            <a:endParaRPr lang="es-ES_tradnl" sz="4800" dirty="0" smtClean="0">
              <a:solidFill>
                <a:srgbClr val="92D050"/>
              </a:solidFill>
            </a:endParaRPr>
          </a:p>
          <a:p>
            <a:r>
              <a:rPr lang="es-ES_tradnl" sz="4800" dirty="0" smtClean="0">
                <a:solidFill>
                  <a:srgbClr val="92D050"/>
                </a:solidFill>
                <a:hlinkClick r:id="rId3" action="ppaction://hlinksldjump"/>
              </a:rPr>
              <a:t>De lista única</a:t>
            </a:r>
            <a:endParaRPr lang="es-ES" sz="4800" dirty="0">
              <a:solidFill>
                <a:srgbClr val="92D050"/>
              </a:solidFill>
            </a:endParaRPr>
          </a:p>
        </p:txBody>
      </p:sp>
      <p:sp>
        <p:nvSpPr>
          <p:cNvPr id="4" name="Curved Up Arrow 3">
            <a:hlinkClick r:id="rId4"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latin typeface="Franklin Gothic Heavy" panose="020B0903020102020204" pitchFamily="34" charset="0"/>
              </a:rPr>
              <a:t>DOBLE LISTA</a:t>
            </a:r>
            <a:endParaRPr lang="es-ES" dirty="0"/>
          </a:p>
        </p:txBody>
      </p:sp>
      <p:sp>
        <p:nvSpPr>
          <p:cNvPr id="3" name="Content Placeholder 2"/>
          <p:cNvSpPr>
            <a:spLocks noGrp="1"/>
          </p:cNvSpPr>
          <p:nvPr>
            <p:ph idx="1"/>
          </p:nvPr>
        </p:nvSpPr>
        <p:spPr>
          <a:xfrm>
            <a:off x="677334" y="1509002"/>
            <a:ext cx="8596668" cy="5740884"/>
          </a:xfrm>
        </p:spPr>
        <p:txBody>
          <a:bodyPr>
            <a:normAutofit fontScale="77500" lnSpcReduction="20000"/>
          </a:bodyPr>
          <a:lstStyle/>
          <a:p>
            <a:pPr algn="just"/>
            <a:r>
              <a:rPr lang="es-ES" sz="2400" dirty="0" smtClean="0"/>
              <a:t>1º.- Se forma nueva lista de vacantes de la siguiente manera:</a:t>
            </a:r>
          </a:p>
          <a:p>
            <a:pPr lvl="1" algn="just"/>
            <a:r>
              <a:rPr lang="es-ES" sz="2200" dirty="0"/>
              <a:t>Se corta la actual </a:t>
            </a:r>
            <a:r>
              <a:rPr lang="es-ES" sz="2200" dirty="0" smtClean="0"/>
              <a:t>lista </a:t>
            </a:r>
            <a:r>
              <a:rPr lang="es-ES" sz="2200" smtClean="0"/>
              <a:t>de vacantes por </a:t>
            </a:r>
            <a:r>
              <a:rPr lang="es-ES" sz="2200" dirty="0"/>
              <a:t>el último que haya trabajado en VV o VO. </a:t>
            </a:r>
            <a:r>
              <a:rPr lang="es-ES" sz="2200" dirty="0" smtClean="0"/>
              <a:t>Quienes </a:t>
            </a:r>
            <a:r>
              <a:rPr lang="es-ES" sz="2200" dirty="0"/>
              <a:t>que estén por encima de este último y hayan trabajado en cualquier otra lista (vacantes o sustituciones), o tengan causa de renuncia, se les mantiene en la nueva lista de vacantes y en el mismo orden. </a:t>
            </a:r>
          </a:p>
          <a:p>
            <a:pPr lvl="1" algn="just"/>
            <a:r>
              <a:rPr lang="es-ES" sz="2200" dirty="0" smtClean="0"/>
              <a:t>También permanecen en la lista de vacantes y en el mismo orden quien esté acreditado bilingüe que haya trabajado en esta lista o en otras listas diferentes, o tenga causa de renuncia, </a:t>
            </a:r>
            <a:r>
              <a:rPr lang="es-ES" sz="2200" u="sng" dirty="0" smtClean="0"/>
              <a:t>siempre que le haya alcanzado vacante bilingüe</a:t>
            </a:r>
            <a:r>
              <a:rPr lang="es-ES" sz="2200" dirty="0" smtClean="0"/>
              <a:t>. </a:t>
            </a:r>
          </a:p>
          <a:p>
            <a:pPr lvl="1" algn="just"/>
            <a:r>
              <a:rPr lang="es-ES" sz="2200" dirty="0" smtClean="0"/>
              <a:t>Los acreditados bilingües que estén por encima del último que haya trabajado en vacantes bilingüe, no hayan trabajado en ninguna lista, ni tengan causa de renuncia, quedan excluidos de la lista de vacantes.</a:t>
            </a:r>
          </a:p>
          <a:p>
            <a:pPr lvl="1" algn="just"/>
            <a:r>
              <a:rPr lang="es-ES" sz="2200" dirty="0" smtClean="0"/>
              <a:t>También se mantiene en la lista al personal interino que haya trabajado en una vacante perfilada (VP), en el orden que les corresponda y que estén por detrás del último que haya trabajado en VO o VV de la misma especialidad. </a:t>
            </a:r>
          </a:p>
          <a:p>
            <a:pPr lvl="1" algn="just"/>
            <a:r>
              <a:rPr lang="es-ES" sz="2200" dirty="0" smtClean="0"/>
              <a:t>A </a:t>
            </a:r>
            <a:r>
              <a:rPr lang="es-ES" sz="2200" dirty="0"/>
              <a:t>continuación </a:t>
            </a:r>
            <a:r>
              <a:rPr lang="es-ES" sz="2200" dirty="0" smtClean="0"/>
              <a:t>de la última persona que </a:t>
            </a:r>
            <a:r>
              <a:rPr lang="es-ES" sz="2200" dirty="0"/>
              <a:t>trabajó en vacante se pega la lista de sustituciones vieja habiéndola reordenado previamente de la siguiente manera: </a:t>
            </a:r>
            <a:r>
              <a:rPr lang="es-ES" sz="2200" dirty="0" smtClean="0"/>
              <a:t>el personal interino que renunció </a:t>
            </a:r>
            <a:r>
              <a:rPr lang="es-ES" sz="2200" dirty="0"/>
              <a:t>a sustituciones y que no </a:t>
            </a:r>
            <a:r>
              <a:rPr lang="es-ES" sz="2200" dirty="0" smtClean="0"/>
              <a:t>desempeñó </a:t>
            </a:r>
            <a:r>
              <a:rPr lang="es-ES" sz="2200" dirty="0"/>
              <a:t>ningún otro nombramiento (aquí no hay causas de renuncia) a lo largo del </a:t>
            </a:r>
            <a:r>
              <a:rPr lang="es-ES" sz="2200" dirty="0" smtClean="0"/>
              <a:t>curso, </a:t>
            </a:r>
            <a:r>
              <a:rPr lang="es-ES" sz="2200" dirty="0"/>
              <a:t>se </a:t>
            </a:r>
            <a:r>
              <a:rPr lang="es-ES" sz="2200" dirty="0" smtClean="0"/>
              <a:t>verá adelantado </a:t>
            </a:r>
            <a:r>
              <a:rPr lang="es-ES" sz="2200" dirty="0"/>
              <a:t>en la lista por aquellos otros </a:t>
            </a:r>
            <a:r>
              <a:rPr lang="es-ES" sz="2200" dirty="0" smtClean="0"/>
              <a:t>interinos/as </a:t>
            </a:r>
            <a:r>
              <a:rPr lang="es-ES" sz="2200" dirty="0"/>
              <a:t>que estando por debajo sí aceptaron las </a:t>
            </a:r>
            <a:r>
              <a:rPr lang="es-ES" sz="2200" dirty="0" smtClean="0"/>
              <a:t>sustituciones, aunque fueran bilingües o perfiladas. </a:t>
            </a:r>
            <a:endParaRPr lang="es-ES" sz="2200" dirty="0"/>
          </a:p>
        </p:txBody>
      </p:sp>
    </p:spTree>
    <p:extLst>
      <p:ext uri="{BB962C8B-B14F-4D97-AF65-F5344CB8AC3E}">
        <p14:creationId xmlns:p14="http://schemas.microsoft.com/office/powerpoint/2010/main" val="39487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2" dur="500"/>
                                        <p:tgtEl>
                                          <p:spTgt spid="3">
                                            <p:txEl>
                                              <p:pRg st="4" end="4"/>
                                            </p:txEl>
                                          </p:spTgt>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609600"/>
            <a:ext cx="8596668" cy="739140"/>
          </a:xfrm>
        </p:spPr>
        <p:txBody>
          <a:bodyPr/>
          <a:lstStyle/>
          <a:p>
            <a:r>
              <a:rPr lang="es-ES" dirty="0" smtClean="0"/>
              <a:t>Ejemplo:</a:t>
            </a:r>
            <a:endParaRPr lang="es-E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5806" y="1533571"/>
            <a:ext cx="7201997" cy="5089298"/>
          </a:xfrm>
        </p:spPr>
      </p:pic>
      <p:sp>
        <p:nvSpPr>
          <p:cNvPr id="6" name="TextBox 5"/>
          <p:cNvSpPr txBox="1"/>
          <p:nvPr/>
        </p:nvSpPr>
        <p:spPr>
          <a:xfrm>
            <a:off x="8386354" y="3004457"/>
            <a:ext cx="3095897" cy="1754326"/>
          </a:xfrm>
          <a:prstGeom prst="rect">
            <a:avLst/>
          </a:prstGeom>
          <a:solidFill>
            <a:schemeClr val="accent1">
              <a:lumMod val="60000"/>
              <a:lumOff val="40000"/>
            </a:schemeClr>
          </a:solidFill>
        </p:spPr>
        <p:txBody>
          <a:bodyPr wrap="square" rtlCol="0">
            <a:spAutoFit/>
          </a:bodyPr>
          <a:lstStyle/>
          <a:p>
            <a:pPr algn="just"/>
            <a:r>
              <a:rPr lang="es-ES" dirty="0" smtClean="0"/>
              <a:t>Se pega la de sustituciones previamente reordenada.</a:t>
            </a:r>
          </a:p>
          <a:p>
            <a:pPr algn="just"/>
            <a:endParaRPr lang="es-ES" dirty="0" smtClean="0"/>
          </a:p>
          <a:p>
            <a:pPr algn="just"/>
            <a:r>
              <a:rPr lang="es-ES" dirty="0" smtClean="0"/>
              <a:t>El nº 1 de esta lista pasaría a ser el nº 106 y así sucesivamente.</a:t>
            </a:r>
            <a:endParaRPr lang="es-ES" dirty="0"/>
          </a:p>
        </p:txBody>
      </p:sp>
    </p:spTree>
    <p:extLst>
      <p:ext uri="{BB962C8B-B14F-4D97-AF65-F5344CB8AC3E}">
        <p14:creationId xmlns:p14="http://schemas.microsoft.com/office/powerpoint/2010/main" val="1168870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latin typeface="Franklin Gothic Heavy" panose="020B0903020102020204" pitchFamily="34" charset="0"/>
              </a:rPr>
              <a:t>DOBLE LISTA</a:t>
            </a:r>
            <a:endParaRPr lang="es-ES" dirty="0"/>
          </a:p>
        </p:txBody>
      </p:sp>
      <p:sp>
        <p:nvSpPr>
          <p:cNvPr id="3" name="Content Placeholder 2"/>
          <p:cNvSpPr>
            <a:spLocks noGrp="1"/>
          </p:cNvSpPr>
          <p:nvPr>
            <p:ph idx="1"/>
          </p:nvPr>
        </p:nvSpPr>
        <p:spPr>
          <a:xfrm>
            <a:off x="677334" y="3035802"/>
            <a:ext cx="8596668" cy="1666828"/>
          </a:xfrm>
        </p:spPr>
        <p:txBody>
          <a:bodyPr/>
          <a:lstStyle/>
          <a:p>
            <a:pPr algn="just"/>
            <a:r>
              <a:rPr lang="es-ES" sz="2400" dirty="0"/>
              <a:t>2</a:t>
            </a:r>
            <a:r>
              <a:rPr lang="es-ES" sz="2400" dirty="0" smtClean="0"/>
              <a:t>º</a:t>
            </a:r>
            <a:r>
              <a:rPr lang="es-ES" sz="2400" dirty="0"/>
              <a:t>.- Se forma una nueva lista para sustituciones con el resultado de la oposición de ese </a:t>
            </a:r>
            <a:r>
              <a:rPr lang="es-ES" sz="2400" dirty="0" smtClean="0"/>
              <a:t>año, según la </a:t>
            </a:r>
            <a:r>
              <a:rPr lang="es-ES" sz="2400" dirty="0" err="1" smtClean="0"/>
              <a:t>baremación</a:t>
            </a:r>
            <a:r>
              <a:rPr lang="es-ES" sz="2400" dirty="0" smtClean="0"/>
              <a:t> que aparece en el Anexo V de la convocatoria de oposiciones.</a:t>
            </a:r>
            <a:endParaRPr lang="es-ES" sz="2400" dirty="0"/>
          </a:p>
          <a:p>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95649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latin typeface="Franklin Gothic Heavy" panose="020B0903020102020204" pitchFamily="34" charset="0"/>
              </a:rPr>
              <a:t>LISTA ÚNICA</a:t>
            </a:r>
            <a:endParaRPr lang="es-ES" dirty="0"/>
          </a:p>
        </p:txBody>
      </p:sp>
      <p:sp>
        <p:nvSpPr>
          <p:cNvPr id="3" name="Content Placeholder 2"/>
          <p:cNvSpPr>
            <a:spLocks noGrp="1"/>
          </p:cNvSpPr>
          <p:nvPr>
            <p:ph idx="1"/>
          </p:nvPr>
        </p:nvSpPr>
        <p:spPr>
          <a:xfrm>
            <a:off x="677334" y="1502229"/>
            <a:ext cx="8596668" cy="5355771"/>
          </a:xfrm>
        </p:spPr>
        <p:txBody>
          <a:bodyPr>
            <a:normAutofit fontScale="77500" lnSpcReduction="20000"/>
          </a:bodyPr>
          <a:lstStyle/>
          <a:p>
            <a:pPr algn="just"/>
            <a:r>
              <a:rPr lang="es-ES" sz="2400" dirty="0"/>
              <a:t>1</a:t>
            </a:r>
            <a:r>
              <a:rPr lang="es-ES" sz="2400" dirty="0" smtClean="0"/>
              <a:t>º</a:t>
            </a:r>
            <a:r>
              <a:rPr lang="es-ES" sz="2400" dirty="0"/>
              <a:t>.- SE FORMAN DOS LISTAS: VACANTES Y SUSTITUCIONES. </a:t>
            </a:r>
            <a:endParaRPr lang="es-ES" sz="2400" dirty="0" smtClean="0"/>
          </a:p>
          <a:p>
            <a:pPr algn="just"/>
            <a:r>
              <a:rPr lang="es-ES" sz="2400" dirty="0" smtClean="0"/>
              <a:t>VACANTES: </a:t>
            </a:r>
          </a:p>
          <a:p>
            <a:pPr lvl="1" algn="just"/>
            <a:r>
              <a:rPr lang="es-ES" sz="2200" dirty="0"/>
              <a:t>Se corta la actual </a:t>
            </a:r>
            <a:r>
              <a:rPr lang="es-ES" sz="2200" smtClean="0"/>
              <a:t>lista única </a:t>
            </a:r>
            <a:r>
              <a:rPr lang="es-ES" sz="2200" dirty="0"/>
              <a:t>por </a:t>
            </a:r>
            <a:r>
              <a:rPr lang="es-ES" sz="2200" dirty="0" smtClean="0"/>
              <a:t>la última persona que </a:t>
            </a:r>
            <a:r>
              <a:rPr lang="es-ES" sz="2200" dirty="0"/>
              <a:t>haya trabajado en VV o VO. </a:t>
            </a:r>
            <a:r>
              <a:rPr lang="es-ES" sz="2200" dirty="0" smtClean="0"/>
              <a:t>Quienes estén </a:t>
            </a:r>
            <a:r>
              <a:rPr lang="es-ES" sz="2200" dirty="0"/>
              <a:t>por encima de </a:t>
            </a:r>
            <a:r>
              <a:rPr lang="es-ES" sz="2200" dirty="0" smtClean="0"/>
              <a:t>esta última </a:t>
            </a:r>
            <a:r>
              <a:rPr lang="es-ES" sz="2200" dirty="0"/>
              <a:t>y hayan trabajado en cualquier otra lista (vacantes o sustituciones), o tengan causa de renuncia, se les mantiene en la nueva lista de vacantes y en el mismo orden. </a:t>
            </a:r>
          </a:p>
          <a:p>
            <a:pPr lvl="1" algn="just"/>
            <a:r>
              <a:rPr lang="es-ES" sz="2200" dirty="0"/>
              <a:t>También permanecen en la lista de vacantes y en el mismo orden </a:t>
            </a:r>
            <a:r>
              <a:rPr lang="es-ES" sz="2200" dirty="0" smtClean="0"/>
              <a:t>los/as </a:t>
            </a:r>
            <a:r>
              <a:rPr lang="es-ES" sz="2200" dirty="0"/>
              <a:t>acreditados bilingües que hayan trabajado en esta lista o en otras listas diferentes, o tengan causa de renuncia, </a:t>
            </a:r>
            <a:r>
              <a:rPr lang="es-ES" sz="2200" u="sng" dirty="0"/>
              <a:t>siempre que les haya alcanzado vacante bilingüe</a:t>
            </a:r>
            <a:r>
              <a:rPr lang="es-ES" sz="2200" dirty="0"/>
              <a:t>. </a:t>
            </a:r>
          </a:p>
          <a:p>
            <a:pPr lvl="1" algn="just"/>
            <a:r>
              <a:rPr lang="es-ES" sz="2200" dirty="0" smtClean="0"/>
              <a:t>Los/as acreditados/as </a:t>
            </a:r>
            <a:r>
              <a:rPr lang="es-ES" sz="2200" dirty="0"/>
              <a:t>bilingües que estén por encima del ultimo que haya trabajado en vacantes bilingüe, no hayan trabajado en ninguna lista, ni tengan causa de renuncia, quedan excluidos de la lista de vacantes.</a:t>
            </a:r>
          </a:p>
          <a:p>
            <a:pPr lvl="1" algn="just"/>
            <a:r>
              <a:rPr lang="es-ES" sz="2200" dirty="0"/>
              <a:t>También se mantiene en la lista a los interinos que hayan trabajado en una vacante perfilada (VP), en el orden que les corresponda y que estén por detrás del último que haya trabajado en VO o VV de la misma especialidad. </a:t>
            </a:r>
          </a:p>
          <a:p>
            <a:pPr algn="just"/>
            <a:r>
              <a:rPr lang="es-ES" sz="2400" dirty="0" smtClean="0"/>
              <a:t>SUSTITUCIONES</a:t>
            </a:r>
            <a:r>
              <a:rPr lang="es-ES" sz="2400" dirty="0"/>
              <a:t>: </a:t>
            </a:r>
            <a:endParaRPr lang="es-ES" sz="2400" dirty="0" smtClean="0"/>
          </a:p>
          <a:p>
            <a:pPr lvl="1" algn="just"/>
            <a:r>
              <a:rPr lang="es-ES" sz="2200" dirty="0" smtClean="0"/>
              <a:t>Se </a:t>
            </a:r>
            <a:r>
              <a:rPr lang="es-ES" sz="2200" dirty="0"/>
              <a:t>forma una nueva lista para sustituciones con el resultado de la oposición de ese año (según Anexo V de la convocatoria de oposiciones). </a:t>
            </a:r>
          </a:p>
          <a:p>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3641444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2" dur="500"/>
                                        <p:tgtEl>
                                          <p:spTgt spid="3">
                                            <p:txEl>
                                              <p:pRg st="4" end="4"/>
                                            </p:txEl>
                                          </p:spTgt>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p:cTn id="40"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2" dur="500"/>
                                        <p:tgtEl>
                                          <p:spTgt spid="3">
                                            <p:txEl>
                                              <p:pRg st="6" end="6"/>
                                            </p:txEl>
                                          </p:spTgt>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p:cTn id="45"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6"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ES_tradnl" dirty="0" smtClean="0">
                <a:latin typeface="Franklin Gothic Heavy" panose="020B0903020102020204" pitchFamily="34" charset="0"/>
              </a:rPr>
              <a:t>¿De qué tipo de lista se viene?</a:t>
            </a:r>
            <a:endParaRPr lang="es-ES" dirty="0">
              <a:latin typeface="Franklin Gothic Heavy" panose="020B0903020102020204" pitchFamily="34" charset="0"/>
            </a:endParaRPr>
          </a:p>
        </p:txBody>
      </p:sp>
      <p:sp>
        <p:nvSpPr>
          <p:cNvPr id="3" name="2 Marcador de contenido"/>
          <p:cNvSpPr>
            <a:spLocks noGrp="1"/>
          </p:cNvSpPr>
          <p:nvPr>
            <p:ph idx="1"/>
          </p:nvPr>
        </p:nvSpPr>
        <p:spPr/>
        <p:txBody>
          <a:bodyPr/>
          <a:lstStyle/>
          <a:p>
            <a:r>
              <a:rPr lang="es-ES_tradnl" sz="4800" dirty="0" smtClean="0">
                <a:solidFill>
                  <a:srgbClr val="92D050"/>
                </a:solidFill>
                <a:hlinkClick r:id="rId2" action="ppaction://hlinksldjump"/>
              </a:rPr>
              <a:t>De doble lista</a:t>
            </a:r>
            <a:endParaRPr lang="es-ES_tradnl" sz="4800" dirty="0" smtClean="0">
              <a:solidFill>
                <a:srgbClr val="92D050"/>
              </a:solidFill>
            </a:endParaRPr>
          </a:p>
          <a:p>
            <a:pPr>
              <a:buNone/>
            </a:pPr>
            <a:endParaRPr lang="es-ES_tradnl" sz="4800" dirty="0" smtClean="0">
              <a:solidFill>
                <a:srgbClr val="92D050"/>
              </a:solidFill>
            </a:endParaRPr>
          </a:p>
          <a:p>
            <a:r>
              <a:rPr lang="es-ES_tradnl" sz="4800" dirty="0" smtClean="0">
                <a:solidFill>
                  <a:srgbClr val="92D050"/>
                </a:solidFill>
                <a:hlinkClick r:id="rId3" action="ppaction://hlinksldjump"/>
              </a:rPr>
              <a:t>De lista única</a:t>
            </a:r>
            <a:endParaRPr lang="es-ES" sz="4800" dirty="0" smtClean="0">
              <a:solidFill>
                <a:srgbClr val="92D050"/>
              </a:solidFill>
            </a:endParaRPr>
          </a:p>
          <a:p>
            <a:endParaRPr lang="es-ES" dirty="0"/>
          </a:p>
        </p:txBody>
      </p:sp>
      <p:sp>
        <p:nvSpPr>
          <p:cNvPr id="4" name="Curved Up Arrow 3">
            <a:hlinkClick r:id="rId4"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latin typeface="Franklin Gothic Heavy" panose="020B0903020102020204" pitchFamily="34" charset="0"/>
              </a:rPr>
              <a:t>DOBLE LISTA</a:t>
            </a:r>
            <a:endParaRPr lang="es-ES" dirty="0">
              <a:latin typeface="Franklin Gothic Heavy" panose="020B0903020102020204" pitchFamily="34" charset="0"/>
            </a:endParaRPr>
          </a:p>
        </p:txBody>
      </p:sp>
      <p:sp>
        <p:nvSpPr>
          <p:cNvPr id="3" name="2 Marcador de contenido"/>
          <p:cNvSpPr>
            <a:spLocks noGrp="1"/>
          </p:cNvSpPr>
          <p:nvPr>
            <p:ph idx="1"/>
          </p:nvPr>
        </p:nvSpPr>
        <p:spPr>
          <a:xfrm>
            <a:off x="677334" y="1270000"/>
            <a:ext cx="8596668" cy="5658413"/>
          </a:xfrm>
        </p:spPr>
        <p:txBody>
          <a:bodyPr>
            <a:normAutofit fontScale="77500" lnSpcReduction="20000"/>
          </a:bodyPr>
          <a:lstStyle/>
          <a:p>
            <a:pPr algn="just"/>
            <a:r>
              <a:rPr lang="es-ES" sz="2400" dirty="0" smtClean="0"/>
              <a:t>1º.- Se genera una LISTA ÚNICA (que sirve para vacantes y sustituciones) de la siguiente manera: </a:t>
            </a:r>
          </a:p>
          <a:p>
            <a:pPr lvl="1" algn="just"/>
            <a:r>
              <a:rPr lang="es-ES" sz="2200" dirty="0"/>
              <a:t>Se corta la actual lista de vacantes por </a:t>
            </a:r>
            <a:r>
              <a:rPr lang="es-ES" sz="2200" dirty="0" smtClean="0"/>
              <a:t>la última persona que </a:t>
            </a:r>
            <a:r>
              <a:rPr lang="es-ES" sz="2200" dirty="0"/>
              <a:t>haya trabajado en VV o VO. </a:t>
            </a:r>
            <a:r>
              <a:rPr lang="es-ES" sz="2200" dirty="0" smtClean="0"/>
              <a:t>Quienes estén </a:t>
            </a:r>
            <a:r>
              <a:rPr lang="es-ES" sz="2200" dirty="0"/>
              <a:t>por encima de </a:t>
            </a:r>
            <a:r>
              <a:rPr lang="es-ES" sz="2200" dirty="0" smtClean="0"/>
              <a:t>esta última </a:t>
            </a:r>
            <a:r>
              <a:rPr lang="es-ES" sz="2200" dirty="0"/>
              <a:t>y hayan trabajado en cualquier otra lista (vacantes o sustituciones), o tengan causa de renuncia, se les mantiene en la nueva lista de vacantes y en el mismo orden. </a:t>
            </a:r>
          </a:p>
          <a:p>
            <a:pPr lvl="1" algn="just"/>
            <a:r>
              <a:rPr lang="es-ES" sz="2200" dirty="0"/>
              <a:t>También permanecen en la lista de vacantes y en el mismo orden </a:t>
            </a:r>
            <a:r>
              <a:rPr lang="es-ES" sz="2200" dirty="0" smtClean="0"/>
              <a:t>los/as acreditados/as </a:t>
            </a:r>
            <a:r>
              <a:rPr lang="es-ES" sz="2200" dirty="0"/>
              <a:t>bilingües que hayan trabajado en esta lista o en otras listas diferentes, o tengan causa de renuncia, </a:t>
            </a:r>
            <a:r>
              <a:rPr lang="es-ES" sz="2200" u="sng" dirty="0"/>
              <a:t>siempre que les haya alcanzado vacante bilingüe</a:t>
            </a:r>
            <a:r>
              <a:rPr lang="es-ES" sz="2200" dirty="0"/>
              <a:t>. </a:t>
            </a:r>
          </a:p>
          <a:p>
            <a:pPr lvl="1" algn="just"/>
            <a:r>
              <a:rPr lang="es-ES" sz="2200" dirty="0"/>
              <a:t>Los acreditados bilingües que estén por encima del ultimo que haya trabajado en vacantes bilingüe, no hayan trabajado en ninguna lista, ni tengan causa de renuncia, quedan excluidos de la lista de vacantes.</a:t>
            </a:r>
          </a:p>
          <a:p>
            <a:pPr lvl="1" algn="just"/>
            <a:r>
              <a:rPr lang="es-ES" sz="2200" dirty="0"/>
              <a:t>También se mantiene en la lista </a:t>
            </a:r>
            <a:r>
              <a:rPr lang="es-ES" sz="2200" dirty="0" smtClean="0"/>
              <a:t>al personal interino que haya trabajado en una vacante perfilada (VP), en el orden que les </a:t>
            </a:r>
            <a:r>
              <a:rPr lang="es-ES" sz="2200" dirty="0"/>
              <a:t>corresponda y que </a:t>
            </a:r>
            <a:r>
              <a:rPr lang="es-ES" sz="2200" dirty="0" smtClean="0"/>
              <a:t>esté </a:t>
            </a:r>
            <a:r>
              <a:rPr lang="es-ES" sz="2200" dirty="0"/>
              <a:t>por detrás del último que haya trabajado en VO o VV de la misma especialidad</a:t>
            </a:r>
            <a:r>
              <a:rPr lang="es-ES" sz="2200" dirty="0" smtClean="0"/>
              <a:t>.</a:t>
            </a:r>
          </a:p>
          <a:p>
            <a:pPr lvl="1" algn="just"/>
            <a:r>
              <a:rPr lang="es-ES" sz="2200" dirty="0"/>
              <a:t>A continuación </a:t>
            </a:r>
            <a:r>
              <a:rPr lang="es-ES" sz="2200" dirty="0" smtClean="0"/>
              <a:t>de la última persona que </a:t>
            </a:r>
            <a:r>
              <a:rPr lang="es-ES" sz="2200" dirty="0"/>
              <a:t>trabajó en vacante se pega la lista de sustituciones vieja habiéndola reordenado previamente de la siguiente manera: </a:t>
            </a:r>
            <a:r>
              <a:rPr lang="es-ES" sz="2200" dirty="0" smtClean="0"/>
              <a:t>el personal interino que renunció </a:t>
            </a:r>
            <a:r>
              <a:rPr lang="es-ES" sz="2200" dirty="0"/>
              <a:t>a sustituciones y que no </a:t>
            </a:r>
            <a:r>
              <a:rPr lang="es-ES" sz="2200" dirty="0" smtClean="0"/>
              <a:t>desempeñó </a:t>
            </a:r>
            <a:r>
              <a:rPr lang="es-ES" sz="2200" dirty="0"/>
              <a:t>ningún otro nombramiento (aquí no hay causas de renuncia) a lo largo del curso, se </a:t>
            </a:r>
            <a:r>
              <a:rPr lang="es-ES" sz="2200" dirty="0" smtClean="0"/>
              <a:t>verá adelantado </a:t>
            </a:r>
            <a:r>
              <a:rPr lang="es-ES" sz="2200" dirty="0"/>
              <a:t>en la lista por aquellos otros interinos que estando por debajo sí aceptaron las sustituciones, aunque fueran bilingües o perfiladas. </a:t>
            </a:r>
          </a:p>
          <a:p>
            <a:pPr lvl="1" algn="just"/>
            <a:endParaRPr lang="es-ES" sz="2200" dirty="0" smtClean="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2" dur="500"/>
                                        <p:tgtEl>
                                          <p:spTgt spid="3">
                                            <p:txEl>
                                              <p:pRg st="4" end="4"/>
                                            </p:txEl>
                                          </p:spTgt>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latin typeface="Franklin Gothic Heavy" panose="020B0903020102020204" pitchFamily="34" charset="0"/>
              </a:rPr>
              <a:t>LISTA ÚNICA</a:t>
            </a:r>
            <a:endParaRPr lang="es-ES" dirty="0">
              <a:latin typeface="Franklin Gothic Heavy" panose="020B0903020102020204" pitchFamily="34" charset="0"/>
            </a:endParaRPr>
          </a:p>
        </p:txBody>
      </p:sp>
      <p:sp>
        <p:nvSpPr>
          <p:cNvPr id="3" name="2 Marcador de contenido"/>
          <p:cNvSpPr>
            <a:spLocks noGrp="1"/>
          </p:cNvSpPr>
          <p:nvPr>
            <p:ph idx="1"/>
          </p:nvPr>
        </p:nvSpPr>
        <p:spPr>
          <a:xfrm>
            <a:off x="677334" y="2625969"/>
            <a:ext cx="8596668" cy="3415393"/>
          </a:xfrm>
        </p:spPr>
        <p:txBody>
          <a:bodyPr>
            <a:normAutofit/>
          </a:bodyPr>
          <a:lstStyle/>
          <a:p>
            <a:pPr algn="just"/>
            <a:r>
              <a:rPr lang="es-ES" sz="2400" dirty="0" smtClean="0"/>
              <a:t>1º.- Se deja la misma lista única reordenándola según el artículo 23 de la Orden: quienes habiéndoseles ofrecido vacante (completa y pura) y no teniendo causa de renuncia (art. 24) no la cogieron y no desempeñaron después ningún otro nombramiento (en vacante o sustitución) en ninguna lista a lo largo de todo el curso, se les colocarán en su orden al final de la lista. </a:t>
            </a:r>
            <a:endParaRPr lang="es-ES" sz="2400"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1320800"/>
          </a:xfrm>
        </p:spPr>
        <p:txBody>
          <a:bodyPr>
            <a:noAutofit/>
          </a:bodyPr>
          <a:lstStyle/>
          <a:p>
            <a:pPr algn="just"/>
            <a:r>
              <a:rPr lang="es-ES" dirty="0">
                <a:latin typeface="Franklin Gothic Heavy" panose="020B0903020102020204" pitchFamily="34" charset="0"/>
              </a:rPr>
              <a:t>La participación en las convocatorias semanales y las de verano es voluntaria. No participar no implica que te saquen de la lista. </a:t>
            </a:r>
          </a:p>
        </p:txBody>
      </p:sp>
      <p:sp>
        <p:nvSpPr>
          <p:cNvPr id="3" name="Content Placeholder 2"/>
          <p:cNvSpPr>
            <a:spLocks noGrp="1"/>
          </p:cNvSpPr>
          <p:nvPr>
            <p:ph idx="1"/>
          </p:nvPr>
        </p:nvSpPr>
        <p:spPr>
          <a:xfrm>
            <a:off x="677334" y="3187337"/>
            <a:ext cx="8571169" cy="3409406"/>
          </a:xfrm>
        </p:spPr>
        <p:txBody>
          <a:bodyPr>
            <a:normAutofit lnSpcReduction="10000"/>
          </a:bodyPr>
          <a:lstStyle/>
          <a:p>
            <a:r>
              <a:rPr lang="es-ES" dirty="0">
                <a:solidFill>
                  <a:schemeClr val="tx1"/>
                </a:solidFill>
                <a:hlinkClick r:id="rId2" action="ppaction://hlinksldjump"/>
              </a:rPr>
              <a:t>Artículo 22. Causas de exclusión de la lista por la que se le ha adjudicado la </a:t>
            </a:r>
            <a:r>
              <a:rPr lang="es-ES" dirty="0" smtClean="0">
                <a:solidFill>
                  <a:schemeClr val="tx1"/>
                </a:solidFill>
                <a:hlinkClick r:id="rId2" action="ppaction://hlinksldjump"/>
              </a:rPr>
              <a:t>plaza.</a:t>
            </a:r>
            <a:endParaRPr lang="es-ES" dirty="0" smtClean="0">
              <a:solidFill>
                <a:schemeClr val="tx1"/>
              </a:solidFill>
            </a:endParaRPr>
          </a:p>
          <a:p>
            <a:pPr lvl="1"/>
            <a:r>
              <a:rPr lang="es-ES" sz="1800" dirty="0" smtClean="0">
                <a:solidFill>
                  <a:schemeClr val="tx1"/>
                </a:solidFill>
                <a:hlinkClick r:id="rId3" action="ppaction://hlinksldjump"/>
              </a:rPr>
              <a:t>Supuestos de excepción</a:t>
            </a:r>
            <a:endParaRPr lang="es-ES" sz="1800" dirty="0" smtClean="0">
              <a:solidFill>
                <a:schemeClr val="tx1"/>
              </a:solidFill>
            </a:endParaRPr>
          </a:p>
          <a:p>
            <a:pPr marL="457200" lvl="1" indent="0">
              <a:buNone/>
            </a:pPr>
            <a:r>
              <a:rPr lang="es-ES" sz="800" dirty="0" smtClean="0">
                <a:solidFill>
                  <a:schemeClr val="tx1"/>
                </a:solidFill>
              </a:rPr>
              <a:t> </a:t>
            </a:r>
            <a:r>
              <a:rPr lang="es-ES" sz="1800" dirty="0" smtClean="0">
                <a:solidFill>
                  <a:schemeClr val="tx1"/>
                </a:solidFill>
              </a:rPr>
              <a:t> </a:t>
            </a:r>
          </a:p>
          <a:p>
            <a:r>
              <a:rPr lang="es-ES" dirty="0" smtClean="0">
                <a:solidFill>
                  <a:schemeClr val="tx1"/>
                </a:solidFill>
                <a:hlinkClick r:id="rId4" action="ppaction://hlinksldjump"/>
              </a:rPr>
              <a:t>Artículo </a:t>
            </a:r>
            <a:r>
              <a:rPr lang="es-ES" dirty="0">
                <a:solidFill>
                  <a:schemeClr val="tx1"/>
                </a:solidFill>
                <a:hlinkClick r:id="rId4" action="ppaction://hlinksldjump"/>
              </a:rPr>
              <a:t>23. Reordenación de las listas de vacantes y listas únicas al finalizar el curso escolar</a:t>
            </a:r>
            <a:r>
              <a:rPr lang="es-ES" dirty="0" smtClean="0">
                <a:solidFill>
                  <a:schemeClr val="tx1"/>
                </a:solidFill>
                <a:hlinkClick r:id="rId4" action="ppaction://hlinksldjump"/>
              </a:rPr>
              <a:t>.</a:t>
            </a:r>
            <a:endParaRPr lang="es-ES" dirty="0" smtClean="0">
              <a:solidFill>
                <a:schemeClr val="tx1"/>
              </a:solidFill>
            </a:endParaRPr>
          </a:p>
          <a:p>
            <a:pPr marL="0" indent="0">
              <a:buNone/>
            </a:pPr>
            <a:endParaRPr lang="es-ES" sz="800" dirty="0" smtClean="0">
              <a:solidFill>
                <a:schemeClr val="tx1"/>
              </a:solidFill>
            </a:endParaRPr>
          </a:p>
          <a:p>
            <a:r>
              <a:rPr lang="es-ES" dirty="0">
                <a:solidFill>
                  <a:schemeClr val="tx1"/>
                </a:solidFill>
                <a:hlinkClick r:id="rId5" action="ppaction://hlinksldjump"/>
              </a:rPr>
              <a:t>Artículo 24. Causas de renuncia a ofrecimientos para desempeñar vacantes</a:t>
            </a:r>
            <a:r>
              <a:rPr lang="es-ES" dirty="0" smtClean="0">
                <a:solidFill>
                  <a:schemeClr val="tx1"/>
                </a:solidFill>
                <a:hlinkClick r:id="rId5" action="ppaction://hlinksldjump"/>
              </a:rPr>
              <a:t>.</a:t>
            </a:r>
            <a:endParaRPr lang="es-ES" dirty="0" smtClean="0">
              <a:solidFill>
                <a:schemeClr val="tx1"/>
              </a:solidFill>
            </a:endParaRPr>
          </a:p>
          <a:p>
            <a:pPr marL="0" indent="0">
              <a:buNone/>
            </a:pPr>
            <a:r>
              <a:rPr lang="es-ES" dirty="0">
                <a:solidFill>
                  <a:schemeClr val="tx1"/>
                </a:solidFill>
              </a:rPr>
              <a:t> </a:t>
            </a:r>
            <a:endParaRPr lang="es-ES" dirty="0" smtClean="0">
              <a:solidFill>
                <a:schemeClr val="tx1"/>
              </a:solidFill>
            </a:endParaRPr>
          </a:p>
          <a:p>
            <a:r>
              <a:rPr lang="es-ES" dirty="0">
                <a:solidFill>
                  <a:schemeClr val="tx1"/>
                </a:solidFill>
                <a:hlinkClick r:id="rId4" action="ppaction://hlinksldjump"/>
              </a:rPr>
              <a:t>Artículo 25. Plazos para acreditar las causas de renuncia.</a:t>
            </a:r>
            <a:endParaRPr lang="es-ES" dirty="0">
              <a:solidFill>
                <a:schemeClr val="tx1"/>
              </a:solidFill>
            </a:endParaRPr>
          </a:p>
        </p:txBody>
      </p:sp>
      <p:sp>
        <p:nvSpPr>
          <p:cNvPr id="4" name="Curved Up Arrow 3">
            <a:hlinkClick r:id="rId6"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30574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p:cTn id="30"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2" dur="500"/>
                                        <p:tgtEl>
                                          <p:spTgt spid="3">
                                            <p:txEl>
                                              <p:pRg st="5" end="5"/>
                                            </p:txEl>
                                          </p:spTgt>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p:cTn id="40"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a:latin typeface="Franklin Gothic Heavy" panose="020B0903020102020204" pitchFamily="34" charset="0"/>
              </a:rPr>
              <a:t>Causas de exclusión de la lista por la que se le ha adjudicado la plaza:</a:t>
            </a:r>
          </a:p>
        </p:txBody>
      </p:sp>
      <p:sp>
        <p:nvSpPr>
          <p:cNvPr id="3" name="Content Placeholder 2"/>
          <p:cNvSpPr>
            <a:spLocks noGrp="1"/>
          </p:cNvSpPr>
          <p:nvPr>
            <p:ph idx="1"/>
          </p:nvPr>
        </p:nvSpPr>
        <p:spPr>
          <a:xfrm>
            <a:off x="677334" y="2630851"/>
            <a:ext cx="8596668" cy="4227149"/>
          </a:xfrm>
        </p:spPr>
        <p:txBody>
          <a:bodyPr>
            <a:normAutofit lnSpcReduction="10000"/>
          </a:bodyPr>
          <a:lstStyle/>
          <a:p>
            <a:pPr algn="just"/>
            <a:r>
              <a:rPr lang="es-ES" sz="2400" dirty="0"/>
              <a:t>a) Si tras la adjudicación de un puesto el aspirante no se presenta en la Consejería para aportar la documentación requerida. </a:t>
            </a:r>
            <a:endParaRPr lang="es-ES" sz="2400" dirty="0" smtClean="0"/>
          </a:p>
          <a:p>
            <a:pPr algn="just"/>
            <a:r>
              <a:rPr lang="es-ES" sz="2400" dirty="0" smtClean="0"/>
              <a:t>b</a:t>
            </a:r>
            <a:r>
              <a:rPr lang="es-ES" sz="2400" dirty="0"/>
              <a:t>) Si presentándose no acredita estar en posesión de la titulación exigida para formar parte de la lista por la que ha sido convocado o en su caso, de la formación pedagógica y didáctica</a:t>
            </a:r>
            <a:r>
              <a:rPr lang="es-ES" sz="2400" dirty="0" smtClean="0"/>
              <a:t>.</a:t>
            </a:r>
          </a:p>
          <a:p>
            <a:pPr algn="just"/>
            <a:r>
              <a:rPr lang="es-ES" sz="2400" dirty="0" smtClean="0"/>
              <a:t>c</a:t>
            </a:r>
            <a:r>
              <a:rPr lang="es-ES" sz="2400" dirty="0"/>
              <a:t>) Si no se incorpora al centro de destino o posteriormente abandona su puesto, sin que a estos efectos se puedan alegar las causas de renuncia establecidas en el artículo 24.</a:t>
            </a:r>
          </a:p>
          <a:p>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862009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smtClean="0">
                <a:latin typeface="Franklin Gothic Heavy" panose="020B0903020102020204" pitchFamily="34" charset="0"/>
              </a:rPr>
              <a:t>Supuestos de excepción</a:t>
            </a:r>
            <a:endParaRPr lang="es-ES" dirty="0">
              <a:latin typeface="Franklin Gothic Heavy" panose="020B0903020102020204" pitchFamily="34" charset="0"/>
            </a:endParaRPr>
          </a:p>
        </p:txBody>
      </p:sp>
      <p:sp>
        <p:nvSpPr>
          <p:cNvPr id="3" name="Content Placeholder 2"/>
          <p:cNvSpPr>
            <a:spLocks noGrp="1"/>
          </p:cNvSpPr>
          <p:nvPr>
            <p:ph idx="1"/>
          </p:nvPr>
        </p:nvSpPr>
        <p:spPr>
          <a:xfrm>
            <a:off x="677334" y="2095275"/>
            <a:ext cx="8596668" cy="3880773"/>
          </a:xfrm>
        </p:spPr>
        <p:txBody>
          <a:bodyPr>
            <a:noAutofit/>
          </a:bodyPr>
          <a:lstStyle/>
          <a:p>
            <a:pPr algn="just"/>
            <a:r>
              <a:rPr lang="es-ES" sz="2400" dirty="0"/>
              <a:t>a) </a:t>
            </a:r>
            <a:r>
              <a:rPr lang="es-ES" sz="2400" dirty="0" smtClean="0"/>
              <a:t>Aquellas </a:t>
            </a:r>
            <a:r>
              <a:rPr lang="es-ES" sz="2400" dirty="0"/>
              <a:t>personas que acrediten una situación familiar o laboral excepcional y sobrevenida que les obligue a abandonar el puesto, a criterio del titular de la Dirección General competente en materia de </a:t>
            </a:r>
            <a:r>
              <a:rPr lang="es-ES" sz="2400" dirty="0" smtClean="0"/>
              <a:t>personal docente. </a:t>
            </a:r>
          </a:p>
          <a:p>
            <a:pPr algn="just"/>
            <a:r>
              <a:rPr lang="es-ES" sz="2400" dirty="0" smtClean="0"/>
              <a:t>b</a:t>
            </a:r>
            <a:r>
              <a:rPr lang="es-ES" sz="2400" dirty="0"/>
              <a:t>) Aquellos aspirantes que, habiendo solicitado y obtenido un puesto de perfil múltiple, no acrediten estar en posesión de la titulación exigida para la segunda materia o, en su caso, de la formación adicional específica, siempre que acrediten estar en posesión de la titulación exigida para formar parte de la lista por la que han sido convocados o, en su caso, de la formación pedagógica y didáctica correspondiente.</a:t>
            </a:r>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01800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latin typeface="Franklin Gothic Heavy" panose="020B0903020102020204" pitchFamily="34" charset="0"/>
              </a:rPr>
              <a:t>Causas de renuncia a ofrecimientos para desempeñar vacantes</a:t>
            </a:r>
          </a:p>
        </p:txBody>
      </p:sp>
      <p:sp>
        <p:nvSpPr>
          <p:cNvPr id="3" name="Content Placeholder 2"/>
          <p:cNvSpPr>
            <a:spLocks noGrp="1"/>
          </p:cNvSpPr>
          <p:nvPr>
            <p:ph idx="1"/>
          </p:nvPr>
        </p:nvSpPr>
        <p:spPr>
          <a:xfrm>
            <a:off x="677334" y="2204720"/>
            <a:ext cx="8596668" cy="4653280"/>
          </a:xfrm>
        </p:spPr>
        <p:txBody>
          <a:bodyPr>
            <a:normAutofit fontScale="92500" lnSpcReduction="10000"/>
          </a:bodyPr>
          <a:lstStyle/>
          <a:p>
            <a:pPr algn="just"/>
            <a:r>
              <a:rPr lang="es-ES" dirty="0" smtClean="0"/>
              <a:t>a</a:t>
            </a:r>
            <a:r>
              <a:rPr lang="es-ES" dirty="0"/>
              <a:t>) Trabajar como Técnico de Educación Infantil o como </a:t>
            </a:r>
            <a:r>
              <a:rPr lang="es-ES" dirty="0" smtClean="0"/>
              <a:t>docente </a:t>
            </a:r>
            <a:r>
              <a:rPr lang="es-ES" dirty="0"/>
              <a:t>de Religión en centros públicos de los que sea titular la Consejería competente en materia de educación de  Cantabria, con independencia del vínculo laboral, así como en la Universidad de </a:t>
            </a:r>
            <a:r>
              <a:rPr lang="es-ES" dirty="0" smtClean="0"/>
              <a:t>Cantabria. </a:t>
            </a:r>
          </a:p>
          <a:p>
            <a:pPr algn="just"/>
            <a:r>
              <a:rPr lang="es-ES" dirty="0" smtClean="0"/>
              <a:t>b) </a:t>
            </a:r>
            <a:r>
              <a:rPr lang="es-ES" dirty="0"/>
              <a:t>Estar en cualquiera de las situaciones que darían lugar a la declaración de servicios especiales</a:t>
            </a:r>
            <a:r>
              <a:rPr lang="es-ES" dirty="0" smtClean="0"/>
              <a:t>. </a:t>
            </a:r>
          </a:p>
          <a:p>
            <a:pPr algn="just"/>
            <a:r>
              <a:rPr lang="es-ES" dirty="0" smtClean="0"/>
              <a:t>c</a:t>
            </a:r>
            <a:r>
              <a:rPr lang="es-ES" dirty="0"/>
              <a:t>) Estar en cualquiera de las situaciones que darían lugar a la licencia por maternidad o excedencia por cuidado de hijos o de familiares, así como a la excedencia por agrupación familiar, hasta el límite legal establecido</a:t>
            </a:r>
            <a:r>
              <a:rPr lang="es-ES" dirty="0" smtClean="0"/>
              <a:t>. </a:t>
            </a:r>
          </a:p>
          <a:p>
            <a:pPr algn="just"/>
            <a:r>
              <a:rPr lang="es-ES" dirty="0" smtClean="0"/>
              <a:t>d</a:t>
            </a:r>
            <a:r>
              <a:rPr lang="es-ES" dirty="0"/>
              <a:t>) La obtención de un puesto de profesor visitante, auxiliar de conversación u otro tipo de puesto en el extranjero al amparo de las convocatorias efectuadas por el Ministerio competente en materia de educación</a:t>
            </a:r>
            <a:r>
              <a:rPr lang="es-ES" dirty="0" smtClean="0"/>
              <a:t>. </a:t>
            </a:r>
          </a:p>
          <a:p>
            <a:pPr algn="just"/>
            <a:r>
              <a:rPr lang="es-ES" dirty="0" smtClean="0"/>
              <a:t>e</a:t>
            </a:r>
            <a:r>
              <a:rPr lang="es-ES" dirty="0"/>
              <a:t>) Encontrarse en una situación que, de estar en activo, daría lugar a una licencia por Incapacidad Temporal. Esta circunstancia deberá acreditarse mediante informe del médico de familia del Servicio Público de Salud del aspirante, en el que debe constar la fecha de comienzo y fin de la enfermedad y servirá para justificar la renuncia en el periodo comprendido entre dichas fechas.</a:t>
            </a:r>
          </a:p>
          <a:p>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384947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smtClean="0">
                <a:latin typeface="Franklin Gothic Heavy" panose="020B0903020102020204" pitchFamily="34" charset="0"/>
              </a:rPr>
              <a:t>Plazos </a:t>
            </a:r>
            <a:r>
              <a:rPr lang="es-ES" dirty="0">
                <a:latin typeface="Franklin Gothic Heavy" panose="020B0903020102020204" pitchFamily="34" charset="0"/>
              </a:rPr>
              <a:t>para acreditar las causas de </a:t>
            </a:r>
            <a:r>
              <a:rPr lang="es-ES" dirty="0" smtClean="0">
                <a:latin typeface="Franklin Gothic Heavy" panose="020B0903020102020204" pitchFamily="34" charset="0"/>
              </a:rPr>
              <a:t>renuncia</a:t>
            </a:r>
            <a:endParaRPr lang="es-ES" dirty="0">
              <a:latin typeface="Franklin Gothic Heavy" panose="020B0903020102020204" pitchFamily="34" charset="0"/>
            </a:endParaRPr>
          </a:p>
        </p:txBody>
      </p:sp>
      <p:sp>
        <p:nvSpPr>
          <p:cNvPr id="3" name="Content Placeholder 2"/>
          <p:cNvSpPr>
            <a:spLocks noGrp="1"/>
          </p:cNvSpPr>
          <p:nvPr>
            <p:ph idx="1"/>
          </p:nvPr>
        </p:nvSpPr>
        <p:spPr>
          <a:xfrm>
            <a:off x="677334" y="2748418"/>
            <a:ext cx="8596668" cy="3926702"/>
          </a:xfrm>
        </p:spPr>
        <p:txBody>
          <a:bodyPr>
            <a:normAutofit lnSpcReduction="10000"/>
          </a:bodyPr>
          <a:lstStyle/>
          <a:p>
            <a:pPr marL="0" indent="0" algn="just">
              <a:buNone/>
            </a:pPr>
            <a:r>
              <a:rPr lang="es-ES" sz="2400" dirty="0" smtClean="0"/>
              <a:t>Las </a:t>
            </a:r>
            <a:r>
              <a:rPr lang="es-ES" sz="2400" dirty="0"/>
              <a:t>causas de renuncia a ofrecimientos se podrán acreditar ante el Servicio de Recursos Humanos de la Consejería competente en materia de educación, en cualquier momento del curso escolar, hasta el 31 de mayo. </a:t>
            </a:r>
            <a:endParaRPr lang="es-ES" sz="2400" dirty="0" smtClean="0"/>
          </a:p>
          <a:p>
            <a:pPr marL="0" indent="0" algn="just">
              <a:buNone/>
            </a:pPr>
            <a:endParaRPr lang="es-ES" sz="2400" dirty="0" smtClean="0"/>
          </a:p>
          <a:p>
            <a:pPr marL="0" indent="0" algn="just">
              <a:buNone/>
            </a:pPr>
            <a:r>
              <a:rPr lang="es-ES" sz="2400" dirty="0" smtClean="0"/>
              <a:t>Aquellos </a:t>
            </a:r>
            <a:r>
              <a:rPr lang="es-ES" sz="2400" dirty="0"/>
              <a:t>aspirantes que, como consecuencia de una adjudicación posterior, se vean en la necesidad de justificar la renuncia a ofrecimientos, dispondrán de un plazo de 5 días para hacerlo, contados a partir del día siguiente al del ofrecimiento.</a:t>
            </a:r>
          </a:p>
          <a:p>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9147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sz="4000" dirty="0" smtClean="0">
                <a:latin typeface="Franklin Gothic Heavy" panose="020B0903020102020204" pitchFamily="34" charset="0"/>
              </a:rPr>
              <a:t>Nota aclaratoria sobre vacantes ofertadas al personal de listas de sustituciones</a:t>
            </a:r>
            <a:r>
              <a:rPr lang="es-ES" dirty="0"/>
              <a:t/>
            </a:r>
            <a:br>
              <a:rPr lang="es-ES" dirty="0"/>
            </a:br>
            <a:endParaRPr lang="es-ES" dirty="0"/>
          </a:p>
        </p:txBody>
      </p:sp>
      <p:sp>
        <p:nvSpPr>
          <p:cNvPr id="3" name="Content Placeholder 2"/>
          <p:cNvSpPr>
            <a:spLocks noGrp="1"/>
          </p:cNvSpPr>
          <p:nvPr>
            <p:ph idx="1"/>
          </p:nvPr>
        </p:nvSpPr>
        <p:spPr>
          <a:xfrm>
            <a:off x="677334" y="2630851"/>
            <a:ext cx="8596668" cy="4109583"/>
          </a:xfrm>
        </p:spPr>
        <p:txBody>
          <a:bodyPr>
            <a:normAutofit fontScale="92500" lnSpcReduction="20000"/>
          </a:bodyPr>
          <a:lstStyle/>
          <a:p>
            <a:pPr marL="0" indent="0" algn="just">
              <a:buNone/>
            </a:pPr>
            <a:r>
              <a:rPr lang="es-ES" sz="2400" dirty="0"/>
              <a:t>Cuando en una especialidad en la que existe doble lista (lista para vacantes y lista para sustituciones) se agota la lista </a:t>
            </a:r>
            <a:r>
              <a:rPr lang="es-ES" sz="2400" dirty="0" smtClean="0"/>
              <a:t>de vacantes </a:t>
            </a:r>
            <a:r>
              <a:rPr lang="es-ES" sz="2400" dirty="0"/>
              <a:t>y sobrevienen nuevas necesidades de vacantes, la Consejería pasa a ofrecer esas vacantes al personal interino de la </a:t>
            </a:r>
            <a:r>
              <a:rPr lang="es-ES" sz="2400" dirty="0" smtClean="0"/>
              <a:t>lista de </a:t>
            </a:r>
            <a:r>
              <a:rPr lang="es-ES" sz="2400" dirty="0"/>
              <a:t>sustituciones. </a:t>
            </a:r>
            <a:endParaRPr lang="es-ES" sz="2400" dirty="0" smtClean="0"/>
          </a:p>
          <a:p>
            <a:pPr marL="0" indent="0" algn="just">
              <a:buNone/>
            </a:pPr>
            <a:endParaRPr lang="es-ES" sz="2400" dirty="0" smtClean="0"/>
          </a:p>
          <a:p>
            <a:pPr marL="0" indent="0" algn="just">
              <a:buNone/>
            </a:pPr>
            <a:r>
              <a:rPr lang="es-ES" sz="2400" dirty="0" smtClean="0"/>
              <a:t>En </a:t>
            </a:r>
            <a:r>
              <a:rPr lang="es-ES" sz="2400" dirty="0"/>
              <a:t>ese caso, las personas de la lista de sustituciones a las que se les ofrecen las vacantes ni generan derechos ni tienen obligaciones como los de las listas de vacantes, es decir: </a:t>
            </a:r>
            <a:r>
              <a:rPr lang="es-ES" sz="2400" dirty="0" smtClean="0"/>
              <a:t>no se consolidan en la lista de vacantes, ni cobran el verano; y si </a:t>
            </a:r>
            <a:r>
              <a:rPr lang="es-ES" sz="2400" dirty="0"/>
              <a:t>no se quieren esas vacantes y no se desempeña después ningún otro nombramiento, no te reordenan al finalizar el curso como establece el artículo 23 (pasar al final de la lista).</a:t>
            </a:r>
          </a:p>
          <a:p>
            <a:pPr algn="just"/>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460413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035592" cy="2512423"/>
          </a:xfrm>
        </p:spPr>
        <p:txBody>
          <a:bodyPr>
            <a:noAutofit/>
          </a:bodyPr>
          <a:lstStyle/>
          <a:p>
            <a:r>
              <a:rPr lang="es-ES" dirty="0">
                <a:latin typeface="Franklin Gothic Heavy" panose="020B0903020102020204" pitchFamily="34" charset="0"/>
              </a:rPr>
              <a:t>Requisitos para trabajar en plazas bilingües, de perfil múltiple o que requieran formación </a:t>
            </a:r>
            <a:r>
              <a:rPr lang="es-ES" dirty="0" smtClean="0">
                <a:latin typeface="Franklin Gothic Heavy" panose="020B0903020102020204" pitchFamily="34" charset="0"/>
              </a:rPr>
              <a:t>adicional específica</a:t>
            </a:r>
            <a:r>
              <a:rPr lang="es-ES" dirty="0"/>
              <a:t/>
            </a:r>
            <a:br>
              <a:rPr lang="es-ES" dirty="0"/>
            </a:br>
            <a:endParaRPr lang="es-ES" dirty="0"/>
          </a:p>
        </p:txBody>
      </p:sp>
      <p:sp>
        <p:nvSpPr>
          <p:cNvPr id="3" name="Content Placeholder 2"/>
          <p:cNvSpPr>
            <a:spLocks noGrp="1"/>
          </p:cNvSpPr>
          <p:nvPr>
            <p:ph idx="1"/>
          </p:nvPr>
        </p:nvSpPr>
        <p:spPr>
          <a:xfrm>
            <a:off x="677334" y="3944983"/>
            <a:ext cx="7095066" cy="2495005"/>
          </a:xfrm>
        </p:spPr>
        <p:txBody>
          <a:bodyPr>
            <a:noAutofit/>
          </a:bodyPr>
          <a:lstStyle/>
          <a:p>
            <a:r>
              <a:rPr lang="es-ES" sz="2400" dirty="0" smtClean="0">
                <a:hlinkClick r:id="rId2" action="ppaction://hlinksldjump"/>
              </a:rPr>
              <a:t>Desempeño de plazas de perfil múltiple maestras/os</a:t>
            </a:r>
            <a:endParaRPr lang="es-ES" sz="2400" dirty="0" smtClean="0"/>
          </a:p>
          <a:p>
            <a:pPr marL="0" indent="0">
              <a:buNone/>
            </a:pPr>
            <a:endParaRPr lang="es-ES" sz="2400" dirty="0" smtClean="0"/>
          </a:p>
          <a:p>
            <a:r>
              <a:rPr lang="es-ES" sz="2400" dirty="0" smtClean="0">
                <a:hlinkClick r:id="rId3" action="ppaction://hlinksldjump"/>
              </a:rPr>
              <a:t>Desempeño de plazas bilingües de maestras/os y secundaria</a:t>
            </a:r>
            <a:endParaRPr lang="es-ES" sz="2400" dirty="0"/>
          </a:p>
        </p:txBody>
      </p:sp>
      <p:sp>
        <p:nvSpPr>
          <p:cNvPr id="4" name="Curved Up Arrow 3">
            <a:hlinkClick r:id="rId4"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92297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sz="4000" dirty="0">
                <a:latin typeface="Franklin Gothic Heavy" panose="020B0903020102020204" pitchFamily="34" charset="0"/>
              </a:rPr>
              <a:t>Desempeño de plazas de perfil múltiple maestras/os</a:t>
            </a:r>
            <a:r>
              <a:rPr lang="es-ES" dirty="0"/>
              <a:t/>
            </a:r>
            <a:br>
              <a:rPr lang="es-ES" dirty="0"/>
            </a:br>
            <a:endParaRPr lang="es-ES" dirty="0"/>
          </a:p>
        </p:txBody>
      </p:sp>
      <p:sp>
        <p:nvSpPr>
          <p:cNvPr id="3" name="Content Placeholder 2"/>
          <p:cNvSpPr>
            <a:spLocks noGrp="1"/>
          </p:cNvSpPr>
          <p:nvPr>
            <p:ph idx="1"/>
          </p:nvPr>
        </p:nvSpPr>
        <p:spPr>
          <a:xfrm>
            <a:off x="677334" y="2233750"/>
            <a:ext cx="8596668" cy="4362994"/>
          </a:xfrm>
        </p:spPr>
        <p:txBody>
          <a:bodyPr>
            <a:noAutofit/>
          </a:bodyPr>
          <a:lstStyle/>
          <a:p>
            <a:pPr algn="just"/>
            <a:r>
              <a:rPr lang="es-ES" dirty="0"/>
              <a:t>Hay tres vías para poder desempeñar plazas de perfil múltiple:</a:t>
            </a:r>
          </a:p>
          <a:p>
            <a:pPr lvl="1" algn="just"/>
            <a:r>
              <a:rPr lang="es-ES" dirty="0"/>
              <a:t>1.	Estar en posesión de la titulación exigida para impartir la segunda especialidad. Estas titulaciones se pueden ver en la </a:t>
            </a:r>
            <a:r>
              <a:rPr lang="es-ES" dirty="0">
                <a:hlinkClick r:id="rId2"/>
              </a:rPr>
              <a:t>Resolución de 26 de noviembre de 2018</a:t>
            </a:r>
            <a:r>
              <a:rPr lang="es-ES" dirty="0"/>
              <a:t>.</a:t>
            </a:r>
          </a:p>
          <a:p>
            <a:pPr lvl="1" algn="just"/>
            <a:r>
              <a:rPr lang="es-ES" dirty="0"/>
              <a:t>2.	Haber superado la fase de oposición del proceso selectivo para ingreso en el cuerpo y especialidad correspondiente. </a:t>
            </a:r>
          </a:p>
          <a:p>
            <a:pPr lvl="1" algn="just"/>
            <a:r>
              <a:rPr lang="es-ES" dirty="0"/>
              <a:t>3.	Haber desempeñado una vacante del cuerpo y especialidad de que se trate durante 5 años. </a:t>
            </a:r>
            <a:endParaRPr lang="es-ES" dirty="0" smtClean="0"/>
          </a:p>
          <a:p>
            <a:pPr algn="just"/>
            <a:r>
              <a:rPr lang="es-ES" dirty="0" smtClean="0"/>
              <a:t>Se tiene que comunicar a </a:t>
            </a:r>
            <a:r>
              <a:rPr lang="es-ES" dirty="0"/>
              <a:t>la Consejería todas las titulaciones que se poseen antes de los actos de petición. </a:t>
            </a:r>
          </a:p>
          <a:p>
            <a:pPr algn="just"/>
            <a:r>
              <a:rPr lang="es-ES" dirty="0" smtClean="0"/>
              <a:t>También </a:t>
            </a:r>
            <a:r>
              <a:rPr lang="es-ES" dirty="0"/>
              <a:t>se considerarán puestos de perfil múltiple aquellos en los que se exija formación específica adicional (leguaje de signos, aula mentor, programa </a:t>
            </a:r>
            <a:r>
              <a:rPr lang="es-ES" dirty="0" err="1"/>
              <a:t>samsung</a:t>
            </a:r>
            <a:r>
              <a:rPr lang="es-ES" dirty="0"/>
              <a:t>, etc.). El modo de acreditación se determinará en la información de cada plaza. </a:t>
            </a:r>
          </a:p>
          <a:p>
            <a:endParaRPr lang="es-ES" sz="2000" dirty="0"/>
          </a:p>
        </p:txBody>
      </p:sp>
      <p:sp>
        <p:nvSpPr>
          <p:cNvPr id="4" name="Curved Up Arrow 3">
            <a:hlinkClick r:id="rId3"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07866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p:cTn id="3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sz="4000" dirty="0">
                <a:latin typeface="Franklin Gothic Heavy" panose="020B0903020102020204" pitchFamily="34" charset="0"/>
              </a:rPr>
              <a:t>Desempeño de plazas de perfil múltiple maestras/os</a:t>
            </a:r>
            <a:r>
              <a:rPr lang="es-ES" dirty="0"/>
              <a:t/>
            </a:r>
            <a:br>
              <a:rPr lang="es-ES" dirty="0"/>
            </a:br>
            <a:endParaRPr lang="es-ES" dirty="0"/>
          </a:p>
        </p:txBody>
      </p:sp>
      <p:sp>
        <p:nvSpPr>
          <p:cNvPr id="3" name="Content Placeholder 2"/>
          <p:cNvSpPr>
            <a:spLocks noGrp="1"/>
          </p:cNvSpPr>
          <p:nvPr>
            <p:ph idx="1"/>
          </p:nvPr>
        </p:nvSpPr>
        <p:spPr>
          <a:xfrm>
            <a:off x="677334" y="2714171"/>
            <a:ext cx="8596668" cy="3072676"/>
          </a:xfrm>
        </p:spPr>
        <p:txBody>
          <a:bodyPr>
            <a:noAutofit/>
          </a:bodyPr>
          <a:lstStyle/>
          <a:p>
            <a:pPr algn="just"/>
            <a:r>
              <a:rPr lang="es-ES" sz="2400" dirty="0"/>
              <a:t>Por ejemplo: un graduado o diplomado en Magisterio en Educación Primaria puede desempeñar plazas de perfil inglés si:</a:t>
            </a:r>
          </a:p>
          <a:p>
            <a:pPr lvl="1" algn="just"/>
            <a:r>
              <a:rPr lang="es-ES" sz="2000" dirty="0"/>
              <a:t>Tiene el B2 y también la mención en inglés. </a:t>
            </a:r>
          </a:p>
          <a:p>
            <a:pPr lvl="1" algn="just"/>
            <a:r>
              <a:rPr lang="es-ES" sz="2000" dirty="0"/>
              <a:t>Aprobó la primera prueba de la oposición de inglés.</a:t>
            </a:r>
          </a:p>
          <a:p>
            <a:pPr lvl="1" algn="just"/>
            <a:r>
              <a:rPr lang="es-ES" sz="2000" dirty="0"/>
              <a:t>Si ha trabajado durante 5 años en una vacante de inglés.</a:t>
            </a:r>
          </a:p>
          <a:p>
            <a:endParaRPr lang="es-ES" sz="2000"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105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sz="4000" dirty="0">
                <a:latin typeface="Franklin Gothic Heavy" panose="020B0903020102020204" pitchFamily="34" charset="0"/>
              </a:rPr>
              <a:t>Desempeño de plazas bilingües de maestras/os y secundaria</a:t>
            </a:r>
            <a:r>
              <a:rPr lang="es-ES" dirty="0"/>
              <a:t/>
            </a:r>
            <a:br>
              <a:rPr lang="es-ES" dirty="0"/>
            </a:br>
            <a:endParaRPr lang="es-ES" dirty="0"/>
          </a:p>
        </p:txBody>
      </p:sp>
      <p:sp>
        <p:nvSpPr>
          <p:cNvPr id="3" name="Content Placeholder 2"/>
          <p:cNvSpPr>
            <a:spLocks noGrp="1"/>
          </p:cNvSpPr>
          <p:nvPr>
            <p:ph idx="1"/>
          </p:nvPr>
        </p:nvSpPr>
        <p:spPr>
          <a:xfrm>
            <a:off x="677334" y="3375434"/>
            <a:ext cx="8596668" cy="1627639"/>
          </a:xfrm>
        </p:spPr>
        <p:txBody>
          <a:bodyPr>
            <a:normAutofit/>
          </a:bodyPr>
          <a:lstStyle/>
          <a:p>
            <a:pPr algn="just"/>
            <a:r>
              <a:rPr lang="es-ES" sz="2400" dirty="0"/>
              <a:t>Para optar a plazas bilingües es necesario acreditarse en el idioma correspondiente. La titulación mínima exigida es el B2.</a:t>
            </a:r>
          </a:p>
          <a:p>
            <a:pPr algn="just"/>
            <a:endParaRPr lang="es-ES" dirty="0"/>
          </a:p>
        </p:txBody>
      </p:sp>
      <p:sp>
        <p:nvSpPr>
          <p:cNvPr id="4" name="Curved Up Arrow 3">
            <a:hlinkClick r:id="rId2" action="ppaction://hlinksldjump"/>
          </p:cNvPr>
          <p:cNvSpPr/>
          <p:nvPr/>
        </p:nvSpPr>
        <p:spPr>
          <a:xfrm>
            <a:off x="10502538" y="5865222"/>
            <a:ext cx="1149531" cy="574766"/>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21753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smtClean="0"/>
              <a:t>Cobro del verano</a:t>
            </a:r>
            <a:endParaRPr lang="es-ES" dirty="0"/>
          </a:p>
        </p:txBody>
      </p:sp>
      <p:sp>
        <p:nvSpPr>
          <p:cNvPr id="3" name="Content Placeholder 2"/>
          <p:cNvSpPr>
            <a:spLocks noGrp="1"/>
          </p:cNvSpPr>
          <p:nvPr>
            <p:ph idx="1"/>
          </p:nvPr>
        </p:nvSpPr>
        <p:spPr>
          <a:xfrm>
            <a:off x="677334" y="2813733"/>
            <a:ext cx="8596668" cy="3182120"/>
          </a:xfrm>
        </p:spPr>
        <p:txBody>
          <a:bodyPr>
            <a:normAutofit/>
          </a:bodyPr>
          <a:lstStyle/>
          <a:p>
            <a:r>
              <a:rPr lang="es-ES" sz="2400" dirty="0" smtClean="0"/>
              <a:t>Quien trabaje en una vacante sobrevenida hasta el 31 de diciembre cobran el verano completo.</a:t>
            </a:r>
          </a:p>
          <a:p>
            <a:r>
              <a:rPr lang="es-ES" sz="2400" smtClean="0"/>
              <a:t>Quien trabaje </a:t>
            </a:r>
            <a:r>
              <a:rPr lang="es-ES" sz="2400" dirty="0" smtClean="0"/>
              <a:t>en una vacante sobrevenida a partir de 1 de enero cobran solo el mes de julio.</a:t>
            </a:r>
          </a:p>
          <a:p>
            <a:r>
              <a:rPr lang="es-ES" sz="2400" dirty="0" smtClean="0"/>
              <a:t>El personal en sustituciones como </a:t>
            </a:r>
            <a:r>
              <a:rPr lang="es-ES" sz="2400" smtClean="0"/>
              <a:t>máximo cobrará </a:t>
            </a:r>
            <a:r>
              <a:rPr lang="es-ES" sz="2400" dirty="0" smtClean="0"/>
              <a:t>hasta el 30 de junio.</a:t>
            </a:r>
            <a:endParaRPr lang="es-ES" sz="2400" dirty="0"/>
          </a:p>
        </p:txBody>
      </p:sp>
    </p:spTree>
    <p:extLst>
      <p:ext uri="{BB962C8B-B14F-4D97-AF65-F5344CB8AC3E}">
        <p14:creationId xmlns:p14="http://schemas.microsoft.com/office/powerpoint/2010/main" val="3138308293"/>
      </p:ext>
    </p:extLst>
  </p:cSld>
  <p:clrMapOvr>
    <a:masterClrMapping/>
  </p:clrMapOvr>
</p:sld>
</file>

<file path=ppt/theme/theme1.xml><?xml version="1.0" encoding="utf-8"?>
<a:theme xmlns:a="http://schemas.openxmlformats.org/drawingml/2006/main" name="Faceta">
  <a:themeElements>
    <a:clrScheme name="Fac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1939</TotalTime>
  <Words>1965</Words>
  <Application>Microsoft Office PowerPoint</Application>
  <PresentationFormat>Personalizado</PresentationFormat>
  <Paragraphs>156</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Faceta</vt:lpstr>
      <vt:lpstr>REGULACIÓN DE LAS LISTAS DEL PERSONAL INTERINO DE TODOS LOS CUERPOS DOCENTES</vt:lpstr>
      <vt:lpstr>LISTAS DE INTERINAS/OS</vt:lpstr>
      <vt:lpstr>TIPOS DE NOMBRAMIENTOS</vt:lpstr>
      <vt:lpstr>TIPOS DE LISTAS</vt:lpstr>
      <vt:lpstr>Índice</vt:lpstr>
      <vt:lpstr>Presentación de PowerPoint</vt:lpstr>
      <vt:lpstr>  ¿Se convoca el CUERPO?</vt:lpstr>
      <vt:lpstr>  ¿De qué tipo de lista se viene?</vt:lpstr>
      <vt:lpstr>DOBLE LISTA</vt:lpstr>
      <vt:lpstr>DOBLE LISTA</vt:lpstr>
      <vt:lpstr>LISTA ÚNICA</vt:lpstr>
      <vt:lpstr>¿Se convoca la ESPECIALIDAD?</vt:lpstr>
      <vt:lpstr>¿De qué tipo de lista se viene?</vt:lpstr>
      <vt:lpstr>DOBLE LISTA</vt:lpstr>
      <vt:lpstr>Ejemplo:</vt:lpstr>
      <vt:lpstr>DOBLE LISTA</vt:lpstr>
      <vt:lpstr>LISTA ÚNICA</vt:lpstr>
      <vt:lpstr>¿De qué tipo de lista se viene?</vt:lpstr>
      <vt:lpstr>DOBLE LISTA</vt:lpstr>
      <vt:lpstr>LISTA ÚNICA</vt:lpstr>
      <vt:lpstr>La participación en las convocatorias semanales y las de verano es voluntaria. No participar no implica que te saquen de la lista. </vt:lpstr>
      <vt:lpstr>Causas de exclusión de la lista por la que se le ha adjudicado la plaza:</vt:lpstr>
      <vt:lpstr>Supuestos de excepción</vt:lpstr>
      <vt:lpstr>Causas de renuncia a ofrecimientos para desempeñar vacantes</vt:lpstr>
      <vt:lpstr>Plazos para acreditar las causas de renuncia</vt:lpstr>
      <vt:lpstr>Nota aclaratoria sobre vacantes ofertadas al personal de listas de sustituciones </vt:lpstr>
      <vt:lpstr>Requisitos para trabajar en plazas bilingües, de perfil múltiple o que requieran formación adicional específica </vt:lpstr>
      <vt:lpstr>Desempeño de plazas de perfil múltiple maestras/os </vt:lpstr>
      <vt:lpstr>Desempeño de plazas de perfil múltiple maestras/os </vt:lpstr>
      <vt:lpstr>Desempeño de plazas bilingües de maestras/os y secundaria </vt:lpstr>
      <vt:lpstr>Cobro del verano</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REGULACIÓN DE LAS LISTAS DEL PERSONAL INTERINO DE TODOS LOS CUERPOS DOCENTES</dc:title>
  <dc:creator>Stec</dc:creator>
  <cp:lastModifiedBy>Usuario</cp:lastModifiedBy>
  <cp:revision>93</cp:revision>
  <dcterms:created xsi:type="dcterms:W3CDTF">2019-04-02T16:34:00Z</dcterms:created>
  <dcterms:modified xsi:type="dcterms:W3CDTF">2019-05-21T11:24:12Z</dcterms:modified>
</cp:coreProperties>
</file>